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853" r:id="rId1"/>
    <p:sldMasterId id="2147483854" r:id="rId2"/>
    <p:sldMasterId id="2147483855" r:id="rId3"/>
    <p:sldMasterId id="2147483856" r:id="rId4"/>
    <p:sldMasterId id="2147483859" r:id="rId5"/>
    <p:sldMasterId id="2147483860" r:id="rId6"/>
  </p:sldMasterIdLst>
  <p:notesMasterIdLst>
    <p:notesMasterId r:id="rId49"/>
  </p:notesMasterIdLst>
  <p:sldIdLst>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90" r:id="rId38"/>
    <p:sldId id="291" r:id="rId39"/>
    <p:sldId id="292" r:id="rId40"/>
    <p:sldId id="293" r:id="rId41"/>
    <p:sldId id="294" r:id="rId42"/>
    <p:sldId id="295" r:id="rId43"/>
    <p:sldId id="299" r:id="rId44"/>
    <p:sldId id="300" r:id="rId45"/>
    <p:sldId id="301" r:id="rId46"/>
    <p:sldId id="302" r:id="rId47"/>
    <p:sldId id="303"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Georgia" panose="02040502050405020303" pitchFamily="18" charset="0"/>
      <p:regular r:id="rId54"/>
      <p:bold r:id="rId55"/>
      <p:italic r:id="rId56"/>
      <p:boldItalic r:id="rId57"/>
    </p:embeddedFont>
    <p:embeddedFont>
      <p:font typeface="Helvetica Neue" panose="02000503000000020004" pitchFamily="2" charset="0"/>
      <p:regular r:id="rId58"/>
      <p:bold r:id="rId59"/>
      <p:italic r:id="rId60"/>
      <p:boldItalic r:id="rId61"/>
    </p:embeddedFont>
    <p:embeddedFont>
      <p:font typeface="Impact" panose="020B0806030902050204" pitchFamily="34" charset="0"/>
      <p:regular r:id="rId62"/>
    </p:embeddedFont>
    <p:embeddedFont>
      <p:font typeface="Oswald"/>
      <p:regular r:id="rId63"/>
      <p:bold r:id="rId64"/>
    </p:embeddedFont>
    <p:embeddedFont>
      <p:font typeface="Roboto" panose="02000000000000000000" pitchFamily="2" charset="0"/>
      <p:regular r:id="rId65"/>
      <p:bold r:id="rId66"/>
      <p:italic r:id="rId67"/>
      <p:boldItalic r:id="rId68"/>
    </p:embeddedFont>
    <p:embeddedFont>
      <p:font typeface="Roboto Mono"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95091"/>
  </p:normalViewPr>
  <p:slideViewPr>
    <p:cSldViewPr snapToGrid="0" snapToObjects="1">
      <p:cViewPr varScale="1">
        <p:scale>
          <a:sx n="89" d="100"/>
          <a:sy n="89" d="100"/>
        </p:scale>
        <p:origin x="3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12.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2.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Shape 1556"/>
          <p:cNvSpPr txBox="1">
            <a:spLocks noGrp="1"/>
          </p:cNvSpPr>
          <p:nvPr>
            <p:ph type="body" idx="1"/>
          </p:nvPr>
        </p:nvSpPr>
        <p:spPr>
          <a:xfrm>
            <a:off x="914401" y="4343400"/>
            <a:ext cx="5028900" cy="4114800"/>
          </a:xfrm>
          <a:prstGeom prst="rect">
            <a:avLst/>
          </a:prstGeom>
          <a:noFill/>
          <a:ln>
            <a:noFill/>
          </a:ln>
        </p:spPr>
        <p:txBody>
          <a:bodyPr spcFirstLastPara="1" wrap="square" lIns="85825" tIns="85825" rIns="85825" bIns="85825" anchor="t" anchorCtr="0">
            <a:noAutofit/>
          </a:bodyPr>
          <a:lstStyle/>
          <a:p>
            <a:pPr marL="0" marR="0" lvl="0" indent="0" algn="l" rtl="0">
              <a:spcBef>
                <a:spcPts val="0"/>
              </a:spcBef>
              <a:spcAft>
                <a:spcPts val="0"/>
              </a:spcAft>
              <a:buNone/>
            </a:pPr>
            <a:r>
              <a:rPr lang="en-US" sz="1000">
                <a:solidFill>
                  <a:schemeClr val="dk1"/>
                </a:solidFill>
              </a:rPr>
              <a:t>* Indicates a FLEX lesson</a:t>
            </a:r>
            <a:endParaRPr sz="1000" b="0" i="0" u="none" strike="noStrike" cap="none">
              <a:solidFill>
                <a:schemeClr val="dk1"/>
              </a:solidFill>
              <a:latin typeface="Arial"/>
              <a:ea typeface="Arial"/>
              <a:cs typeface="Arial"/>
              <a:sym typeface="Arial"/>
            </a:endParaRPr>
          </a:p>
        </p:txBody>
      </p:sp>
      <p:sp>
        <p:nvSpPr>
          <p:cNvPr id="1557" name="Shape 1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Shape 161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18" name="Shape 16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Shape 1623"/>
          <p:cNvSpPr txBox="1">
            <a:spLocks noGrp="1"/>
          </p:cNvSpPr>
          <p:nvPr>
            <p:ph type="body" idx="1"/>
          </p:nvPr>
        </p:nvSpPr>
        <p:spPr>
          <a:xfrm>
            <a:off x="975361" y="4560570"/>
            <a:ext cx="5364479"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24" name="Shape 162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Shape 16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0" name="Shape 163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INSTRUCTOR TALKING POINTS: </a:t>
            </a:r>
            <a:r>
              <a:rPr lang="en-US" sz="1200" b="0" i="0" u="none" strike="noStrike" cap="none">
                <a:solidFill>
                  <a:schemeClr val="dk1"/>
                </a:solidFill>
                <a:latin typeface="Calibri"/>
                <a:ea typeface="Calibri"/>
                <a:cs typeface="Calibri"/>
                <a:sym typeface="Calibri"/>
              </a:rPr>
              <a:t>Identifying patterns, groups and associations</a:t>
            </a:r>
            <a:endParaRPr/>
          </a:p>
        </p:txBody>
      </p:sp>
      <p:sp>
        <p:nvSpPr>
          <p:cNvPr id="1631" name="Shape 163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Shape 16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Shape 163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INSTRUCTOR TALKING POINTS: </a:t>
            </a:r>
            <a:r>
              <a:rPr lang="en-US" sz="1200" b="0" i="0" u="none" strike="noStrike" cap="none">
                <a:solidFill>
                  <a:schemeClr val="dk1"/>
                </a:solidFill>
                <a:latin typeface="Calibri"/>
                <a:ea typeface="Calibri"/>
                <a:cs typeface="Calibri"/>
                <a:sym typeface="Calibri"/>
              </a:rPr>
              <a:t>Identifying patterns, groups, and associations.</a:t>
            </a:r>
            <a:r>
              <a:rPr lang="en-US"/>
              <a:t> </a:t>
            </a:r>
            <a:r>
              <a:rPr lang="en-US" sz="1200" b="0" i="0" u="none" strike="noStrike" cap="none">
                <a:solidFill>
                  <a:schemeClr val="dk1"/>
                </a:solidFill>
                <a:latin typeface="Calibri"/>
                <a:ea typeface="Calibri"/>
                <a:cs typeface="Calibri"/>
                <a:sym typeface="Calibri"/>
              </a:rPr>
              <a:t>Emphasis placed on creating correct and appropriate </a:t>
            </a:r>
            <a:r>
              <a:rPr lang="en-US"/>
              <a:t>bin</a:t>
            </a:r>
            <a:r>
              <a:rPr lang="en-US" sz="1200" b="0" i="0" u="none" strike="noStrike" cap="none">
                <a:solidFill>
                  <a:schemeClr val="dk1"/>
                </a:solidFill>
                <a:latin typeface="Calibri"/>
                <a:ea typeface="Calibri"/>
                <a:cs typeface="Calibri"/>
                <a:sym typeface="Calibri"/>
              </a:rPr>
              <a:t>s – data is often overlooked or distorted by incorrect binning.</a:t>
            </a:r>
            <a:endParaRPr/>
          </a:p>
        </p:txBody>
      </p:sp>
      <p:sp>
        <p:nvSpPr>
          <p:cNvPr id="1638" name="Shape 163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Shape 16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6" name="Shape 164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INSTRUCTOR TALKING POINTS: </a:t>
            </a:r>
            <a:r>
              <a:rPr lang="en-US" sz="1200" b="0" i="0" u="none" strike="noStrike" cap="none">
                <a:solidFill>
                  <a:schemeClr val="dk1"/>
                </a:solidFill>
                <a:latin typeface="Calibri"/>
                <a:ea typeface="Calibri"/>
                <a:cs typeface="Calibri"/>
                <a:sym typeface="Calibri"/>
              </a:rPr>
              <a:t>Identifying patterns, groups and associations</a:t>
            </a:r>
            <a:endParaRPr/>
          </a:p>
        </p:txBody>
      </p:sp>
      <p:sp>
        <p:nvSpPr>
          <p:cNvPr id="1647" name="Shape 164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Shape 16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5" name="Shape 165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INSTRUCTOR TALKING POINTS: </a:t>
            </a:r>
            <a:r>
              <a:rPr lang="en-US" sz="1200" b="0" i="0" u="none" strike="noStrike" cap="none">
                <a:solidFill>
                  <a:schemeClr val="dk1"/>
                </a:solidFill>
                <a:latin typeface="Calibri"/>
                <a:ea typeface="Calibri"/>
                <a:cs typeface="Calibri"/>
                <a:sym typeface="Calibri"/>
              </a:rPr>
              <a:t>Identifying patterns, groups, and associations.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i="0" u="none" strike="noStrike" cap="none">
                <a:solidFill>
                  <a:schemeClr val="dk1"/>
                </a:solidFill>
              </a:rPr>
              <a:t>Graphic</a:t>
            </a:r>
            <a:r>
              <a:rPr lang="en-US" sz="1200" b="0" i="0" u="none" strike="noStrike" cap="none">
                <a:solidFill>
                  <a:schemeClr val="dk1"/>
                </a:solidFill>
                <a:latin typeface="Calibri"/>
                <a:ea typeface="Calibri"/>
                <a:cs typeface="Calibri"/>
                <a:sym typeface="Calibri"/>
              </a:rPr>
              <a:t> from 2016 stock analysis demonstrating that “dispersion was on the rise” and discussing stock selection using the two key metrics of dispersion and correlation between U.S. equities.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There are a few different ways to measure dispersion, but all of them point to the same trend. </a:t>
            </a:r>
            <a:br>
              <a:rPr lang="en-US" sz="1200" b="0" i="0" u="none" strike="noStrike" cap="none">
                <a:solidFill>
                  <a:schemeClr val="dk1"/>
                </a:solidFill>
                <a:latin typeface="Calibri"/>
                <a:ea typeface="Calibri"/>
                <a:cs typeface="Calibri"/>
                <a:sym typeface="Calibri"/>
              </a:rPr>
            </a:b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Dispersion among equities is increasing – it has grown by 65</a:t>
            </a:r>
            <a:r>
              <a:rPr lang="en-US"/>
              <a:t> percent</a:t>
            </a:r>
            <a:r>
              <a:rPr lang="en-US" sz="1200" b="0" i="0" u="none" strike="noStrike" cap="none">
                <a:solidFill>
                  <a:schemeClr val="dk1"/>
                </a:solidFill>
                <a:latin typeface="Calibri"/>
                <a:ea typeface="Calibri"/>
                <a:cs typeface="Calibri"/>
                <a:sym typeface="Calibri"/>
              </a:rPr>
              <a:t> since December of 2012, when it was only at 11</a:t>
            </a:r>
            <a:r>
              <a:rPr lang="en-US"/>
              <a:t> percent</a:t>
            </a:r>
            <a:r>
              <a:rPr lang="en-US" sz="1200" b="0" i="0" u="none" strike="noStrike" cap="none">
                <a:solidFill>
                  <a:schemeClr val="dk1"/>
                </a:solidFill>
                <a:latin typeface="Calibri"/>
                <a:ea typeface="Calibri"/>
                <a:cs typeface="Calibri"/>
                <a:sym typeface="Calibri"/>
              </a:rPr>
              <a:t>, a multi-year low for the metric. As of last month, the spread between average outperforming and the average underperforming stock in the Russell 3000 hit 18 percentage points (for returns measured over 1 rolling month). Intuitively, this is important for managers practicing a long/short strategy – they want the “good” stocks to outperform the “bad,” and the magnitude matters because it directly translates into returns when they get it right.</a:t>
            </a:r>
            <a:endParaRPr sz="1200" b="0" i="0" u="none" strike="noStrike" cap="none">
              <a:solidFill>
                <a:schemeClr val="dk1"/>
              </a:solidFill>
              <a:latin typeface="Calibri"/>
              <a:ea typeface="Calibri"/>
              <a:cs typeface="Calibri"/>
              <a:sym typeface="Calibri"/>
            </a:endParaRPr>
          </a:p>
        </p:txBody>
      </p:sp>
      <p:sp>
        <p:nvSpPr>
          <p:cNvPr id="1656" name="Shape 165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Shape 16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4" name="Shape 166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INSTRUCTOR TALKING POINTS: </a:t>
            </a:r>
            <a:r>
              <a:rPr lang="en-US" sz="1200" b="0" i="0" u="none" strike="noStrike" cap="none">
                <a:solidFill>
                  <a:schemeClr val="dk1"/>
                </a:solidFill>
                <a:latin typeface="Calibri"/>
                <a:ea typeface="Calibri"/>
                <a:cs typeface="Calibri"/>
                <a:sym typeface="Calibri"/>
              </a:rPr>
              <a:t>Identifying patterns, groups, and associations.</a:t>
            </a:r>
            <a:endParaRPr/>
          </a:p>
        </p:txBody>
      </p:sp>
      <p:sp>
        <p:nvSpPr>
          <p:cNvPr id="1665" name="Shape 166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Shape 1671"/>
          <p:cNvSpPr txBox="1">
            <a:spLocks noGrp="1"/>
          </p:cNvSpPr>
          <p:nvPr>
            <p:ph type="body" idx="1"/>
          </p:nvPr>
        </p:nvSpPr>
        <p:spPr>
          <a:xfrm>
            <a:off x="975361" y="4560570"/>
            <a:ext cx="5364479"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72" name="Shape 167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Shape 16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Shape 167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0"/>
              </a:spcBef>
              <a:spcAft>
                <a:spcPts val="0"/>
              </a:spcAft>
              <a:buNone/>
            </a:pPr>
            <a:r>
              <a:rPr lang="en-US" dirty="0"/>
              <a:t>INSTRUCTOR TALKING POINTS: Mathematically speaking, “how much” equates to a “marginal effect,” which is the impact on </a:t>
            </a:r>
            <a:r>
              <a:rPr lang="en-US" i="1" dirty="0"/>
              <a:t>y</a:t>
            </a:r>
            <a:r>
              <a:rPr lang="en-US" dirty="0"/>
              <a:t> of a one unit change of </a:t>
            </a:r>
            <a:r>
              <a:rPr lang="en-US" i="1" dirty="0"/>
              <a:t>x</a:t>
            </a:r>
            <a:r>
              <a:rPr lang="en-US" dirty="0"/>
              <a:t>.</a:t>
            </a:r>
            <a:endParaRPr dirty="0"/>
          </a:p>
          <a:p>
            <a:pPr marL="0" marR="0" lvl="0" indent="0" algn="l" rtl="0">
              <a:spcBef>
                <a:spcPts val="0"/>
              </a:spcBef>
              <a:spcAft>
                <a:spcPts val="0"/>
              </a:spcAft>
              <a:buNone/>
            </a:pPr>
            <a:endParaRPr dirty="0"/>
          </a:p>
        </p:txBody>
      </p:sp>
      <p:sp>
        <p:nvSpPr>
          <p:cNvPr id="1679" name="Shape 167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Shape 16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6" name="Shape 1686"/>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687" name="Shape 168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Shape 1564"/>
          <p:cNvSpPr txBox="1">
            <a:spLocks noGrp="1"/>
          </p:cNvSpPr>
          <p:nvPr>
            <p:ph type="body" idx="1"/>
          </p:nvPr>
        </p:nvSpPr>
        <p:spPr>
          <a:xfrm>
            <a:off x="975361" y="4560570"/>
            <a:ext cx="5364479"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5" name="Shape 156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Shape 16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3" name="Shape 169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694" name="Shape 169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Shape 16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0" name="Shape 170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a:t>INSTRUCTOR TALKING POINTS: Here we are measuring the impact of TV advertising on sales.</a:t>
            </a:r>
            <a:br>
              <a:rPr lang="en-US"/>
            </a:br>
            <a:br>
              <a:rPr lang="en-US"/>
            </a:br>
            <a:r>
              <a:rPr lang="en-US" b="1"/>
              <a:t>Diagram interpretation notes:</a:t>
            </a:r>
            <a:endParaRPr b="1"/>
          </a:p>
          <a:p>
            <a:pPr marL="457200" lvl="0" indent="-304800" rtl="0">
              <a:spcBef>
                <a:spcPts val="0"/>
              </a:spcBef>
              <a:spcAft>
                <a:spcPts val="0"/>
              </a:spcAft>
              <a:buSzPts val="1200"/>
              <a:buFont typeface="Calibri"/>
              <a:buChar char="●"/>
            </a:pPr>
            <a:r>
              <a:rPr lang="en-US"/>
              <a:t>Red dots: Represent data on TV investment (x axis) and sales (y axis).</a:t>
            </a:r>
            <a:endParaRPr/>
          </a:p>
          <a:p>
            <a:pPr marL="457200" lvl="0" indent="-304800" rtl="0">
              <a:spcBef>
                <a:spcPts val="0"/>
              </a:spcBef>
              <a:spcAft>
                <a:spcPts val="0"/>
              </a:spcAft>
              <a:buSzPts val="1200"/>
              <a:buFont typeface="Calibri"/>
              <a:buChar char="●"/>
            </a:pPr>
            <a:r>
              <a:rPr lang="en-US"/>
              <a:t>Blue diagonal line represents regression line.</a:t>
            </a:r>
            <a:endParaRPr/>
          </a:p>
          <a:p>
            <a:pPr marL="457200" lvl="0" indent="-304800" rtl="0">
              <a:spcBef>
                <a:spcPts val="0"/>
              </a:spcBef>
              <a:spcAft>
                <a:spcPts val="0"/>
              </a:spcAft>
              <a:buSzPts val="1200"/>
              <a:buFont typeface="Calibri"/>
              <a:buChar char="●"/>
            </a:pPr>
            <a:r>
              <a:rPr lang="en-US"/>
              <a:t>Gray vertical lines connecting each dot to the regression line represent the distance from that data point to the regression line.</a:t>
            </a:r>
            <a:endParaRPr/>
          </a:p>
          <a:p>
            <a:pPr marL="457200" lvl="0" indent="-304800" rtl="0">
              <a:spcBef>
                <a:spcPts val="0"/>
              </a:spcBef>
              <a:spcAft>
                <a:spcPts val="0"/>
              </a:spcAft>
              <a:buSzPts val="1200"/>
              <a:buFont typeface="Calibri"/>
              <a:buChar char="●"/>
            </a:pPr>
            <a:r>
              <a:rPr lang="en-US"/>
              <a:t>The intercept and slope of the line (i.e., Y=a+bX) is what quantifies the relationship for us —</a:t>
            </a:r>
            <a:r>
              <a:rPr lang="en-US" baseline="30000"/>
              <a:t> </a:t>
            </a:r>
            <a:r>
              <a:rPr lang="en-US"/>
              <a:t>b is the marginal effect of X on Y.</a:t>
            </a:r>
            <a:endParaRPr/>
          </a:p>
          <a:p>
            <a:pPr marL="457200" lvl="0" indent="-304800" rtl="0">
              <a:spcBef>
                <a:spcPts val="0"/>
              </a:spcBef>
              <a:spcAft>
                <a:spcPts val="0"/>
              </a:spcAft>
              <a:buSzPts val="1200"/>
              <a:buFont typeface="Calibri"/>
              <a:buChar char="●"/>
            </a:pPr>
            <a:r>
              <a:rPr lang="en-US"/>
              <a:t>Without getting too deep into the technical details, the regression line minimizes the sum of all these squared distances.</a:t>
            </a:r>
            <a:endParaRPr/>
          </a:p>
          <a:p>
            <a:pPr marL="0" lvl="0" indent="0" rtl="0">
              <a:spcBef>
                <a:spcPts val="0"/>
              </a:spcBef>
              <a:spcAft>
                <a:spcPts val="0"/>
              </a:spcAft>
              <a:buClr>
                <a:schemeClr val="dk1"/>
              </a:buClr>
              <a:buFont typeface="Arial"/>
              <a:buNone/>
            </a:pPr>
            <a:endParaRPr/>
          </a:p>
          <a:p>
            <a:pPr marL="0" marR="0" lvl="0" indent="0" algn="l" rtl="0">
              <a:spcBef>
                <a:spcPts val="0"/>
              </a:spcBef>
              <a:spcAft>
                <a:spcPts val="0"/>
              </a:spcAft>
              <a:buNone/>
            </a:pPr>
            <a:endParaRPr/>
          </a:p>
        </p:txBody>
      </p:sp>
      <p:sp>
        <p:nvSpPr>
          <p:cNvPr id="1701" name="Shape 170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Shape 17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Shape 170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INSTRUCTOR TALKING POINTS: Instructions for creating a regression analysis using the Data Analysis Toolpak.</a:t>
            </a:r>
            <a:endParaRPr/>
          </a:p>
        </p:txBody>
      </p:sp>
      <p:sp>
        <p:nvSpPr>
          <p:cNvPr id="1709" name="Shape 170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Shape 1714"/>
          <p:cNvSpPr txBox="1">
            <a:spLocks noGrp="1"/>
          </p:cNvSpPr>
          <p:nvPr>
            <p:ph type="body" idx="1"/>
          </p:nvPr>
        </p:nvSpPr>
        <p:spPr>
          <a:xfrm>
            <a:off x="975361" y="4560570"/>
            <a:ext cx="5364600" cy="43206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15" name="Shape 1715"/>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Shape 1720"/>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21" name="Shape 17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Shape 1727"/>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INSTRUCTOR TALKING POINTS: Additional reference information for </a:t>
            </a:r>
            <a:r>
              <a:rPr lang="en-US" b="1"/>
              <a:t>Inferential Statistics.</a:t>
            </a:r>
            <a:endParaRPr b="1"/>
          </a:p>
        </p:txBody>
      </p:sp>
      <p:sp>
        <p:nvSpPr>
          <p:cNvPr id="1728" name="Shape 17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Shape 1733"/>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INSTRUCTOR TALKING POINTS: Additional reference information for </a:t>
            </a:r>
            <a:r>
              <a:rPr lang="en-US" b="1"/>
              <a:t>Inferential Statistics.</a:t>
            </a:r>
            <a:endParaRPr b="1"/>
          </a:p>
        </p:txBody>
      </p:sp>
      <p:sp>
        <p:nvSpPr>
          <p:cNvPr id="1734" name="Shape 17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Shape 173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US"/>
              <a:t>INSTRUCTOR TALKING POINTS: Additional reference information for </a:t>
            </a:r>
            <a:r>
              <a:rPr lang="en-US" b="1"/>
              <a:t>inferential statistics.</a:t>
            </a:r>
            <a:endParaRPr/>
          </a:p>
        </p:txBody>
      </p:sp>
      <p:sp>
        <p:nvSpPr>
          <p:cNvPr id="1740" name="Shape 17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Shape 174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INSTRUCTOR TALKING POINTS: Which statistical tool is right for the task?</a:t>
            </a:r>
            <a:endParaRPr/>
          </a:p>
        </p:txBody>
      </p:sp>
      <p:sp>
        <p:nvSpPr>
          <p:cNvPr id="1748" name="Shape 17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Shape 1755"/>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756" name="Shape 17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Shape 156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atin typeface="Arial"/>
                <a:ea typeface="Arial"/>
                <a:cs typeface="Arial"/>
                <a:sym typeface="Arial"/>
              </a:rPr>
              <a:t>INSTRUCTOR TALKING POINTS: </a:t>
            </a:r>
            <a:endParaRPr>
              <a:latin typeface="Arial"/>
              <a:ea typeface="Arial"/>
              <a:cs typeface="Arial"/>
              <a:sym typeface="Arial"/>
            </a:endParaRPr>
          </a:p>
          <a:p>
            <a:pPr marL="457200" lvl="0" indent="-317500" rtl="0">
              <a:spcBef>
                <a:spcPts val="0"/>
              </a:spcBef>
              <a:spcAft>
                <a:spcPts val="0"/>
              </a:spcAft>
              <a:buSzPts val="1400"/>
              <a:buFont typeface="Arial"/>
              <a:buChar char="●"/>
            </a:pPr>
            <a:r>
              <a:rPr lang="en-US">
                <a:latin typeface="Arial"/>
                <a:ea typeface="Arial"/>
                <a:cs typeface="Arial"/>
                <a:sym typeface="Arial"/>
              </a:rPr>
              <a:t>It’s worth noting that students will be using the Analysis ToolPak for this lesson, which takes you about as far as you can go with complexity of analysis in Excel. </a:t>
            </a:r>
            <a:endParaRPr>
              <a:latin typeface="Arial"/>
              <a:ea typeface="Arial"/>
              <a:cs typeface="Arial"/>
              <a:sym typeface="Arial"/>
            </a:endParaRPr>
          </a:p>
          <a:p>
            <a:pPr marL="457200" lvl="0" indent="-317500" rtl="0">
              <a:spcBef>
                <a:spcPts val="0"/>
              </a:spcBef>
              <a:spcAft>
                <a:spcPts val="0"/>
              </a:spcAft>
              <a:buSzPts val="1400"/>
              <a:buFont typeface="Arial"/>
              <a:buChar char="●"/>
            </a:pPr>
            <a:br>
              <a:rPr lang="en-US">
                <a:latin typeface="Arial"/>
                <a:ea typeface="Arial"/>
                <a:cs typeface="Arial"/>
                <a:sym typeface="Arial"/>
              </a:rPr>
            </a:br>
            <a:endParaRPr>
              <a:latin typeface="Arial"/>
              <a:ea typeface="Arial"/>
              <a:cs typeface="Arial"/>
              <a:sym typeface="Arial"/>
            </a:endParaRPr>
          </a:p>
          <a:p>
            <a:pPr marL="0" lvl="0" indent="0" rtl="0">
              <a:spcBef>
                <a:spcPts val="0"/>
              </a:spcBef>
              <a:spcAft>
                <a:spcPts val="0"/>
              </a:spcAft>
              <a:buNone/>
            </a:pPr>
            <a:endParaRPr>
              <a:latin typeface="Arial"/>
              <a:ea typeface="Arial"/>
              <a:cs typeface="Arial"/>
              <a:sym typeface="Arial"/>
            </a:endParaRPr>
          </a:p>
          <a:p>
            <a:pPr marL="0" lvl="0" indent="0">
              <a:spcBef>
                <a:spcPts val="0"/>
              </a:spcBef>
              <a:spcAft>
                <a:spcPts val="0"/>
              </a:spcAft>
              <a:buNone/>
            </a:pPr>
            <a:r>
              <a:rPr lang="en-US">
                <a:latin typeface="Arial"/>
                <a:ea typeface="Arial"/>
                <a:cs typeface="Arial"/>
                <a:sym typeface="Arial"/>
              </a:rPr>
              <a:t>You’ll see that it might slow your computer down a bit (although execution time on our particular exercise is very fast because we’re only dealing with ~200 rows of data), and give you a hint of why, at a certain point in your analyses, you’ll want to learn other tools like SQL for querying external databases, then Tableau, R, Python for conducting analyses so you can perform actions more quickly.</a:t>
            </a:r>
            <a:endParaRPr>
              <a:latin typeface="Arial"/>
              <a:ea typeface="Arial"/>
              <a:cs typeface="Arial"/>
              <a:sym typeface="Arial"/>
            </a:endParaRPr>
          </a:p>
        </p:txBody>
      </p:sp>
      <p:sp>
        <p:nvSpPr>
          <p:cNvPr id="1570" name="Shape 15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Shape 176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63" name="Shape 1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Shape 1768"/>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69" name="Shape 176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787" name="Shape 1787"/>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Shape 179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795" name="Shape 17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Shape 180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801" name="Shape 18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Shape 1806"/>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807" name="Shape 18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Shape 1812"/>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813" name="Shape 18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Shape 1818"/>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400"/>
              <a:t>Instructor Prompt: If groups are stuck, here are some thought starter suggestions:</a:t>
            </a:r>
            <a:endParaRPr sz="1400"/>
          </a:p>
          <a:p>
            <a:pPr marL="914400" lvl="1" indent="-317500" rtl="0">
              <a:lnSpc>
                <a:spcPct val="114000"/>
              </a:lnSpc>
              <a:spcBef>
                <a:spcPts val="600"/>
              </a:spcBef>
              <a:spcAft>
                <a:spcPts val="0"/>
              </a:spcAft>
              <a:buClr>
                <a:schemeClr val="dk1"/>
              </a:buClr>
              <a:buSzPts val="1400"/>
              <a:buFont typeface="Calibri"/>
              <a:buChar char="○"/>
            </a:pPr>
            <a:r>
              <a:rPr lang="en-US" sz="1400"/>
              <a:t>What data projects could they get clarity on?</a:t>
            </a:r>
            <a:endParaRPr sz="1400"/>
          </a:p>
          <a:p>
            <a:pPr marL="914400" lvl="1" indent="-317500" rtl="0">
              <a:lnSpc>
                <a:spcPct val="114000"/>
              </a:lnSpc>
              <a:spcBef>
                <a:spcPts val="0"/>
              </a:spcBef>
              <a:spcAft>
                <a:spcPts val="0"/>
              </a:spcAft>
              <a:buClr>
                <a:schemeClr val="dk1"/>
              </a:buClr>
              <a:buSzPts val="1400"/>
              <a:buFont typeface="Calibri"/>
              <a:buChar char="○"/>
            </a:pPr>
            <a:r>
              <a:rPr lang="en-US" sz="1400"/>
              <a:t>How do they communicate standards for conducting analyses?</a:t>
            </a:r>
            <a:endParaRPr sz="1400"/>
          </a:p>
          <a:p>
            <a:pPr marL="914400" lvl="1" indent="-317500" rtl="0">
              <a:lnSpc>
                <a:spcPct val="114000"/>
              </a:lnSpc>
              <a:spcBef>
                <a:spcPts val="0"/>
              </a:spcBef>
              <a:spcAft>
                <a:spcPts val="0"/>
              </a:spcAft>
              <a:buClr>
                <a:schemeClr val="dk1"/>
              </a:buClr>
              <a:buSzPts val="1400"/>
              <a:buFont typeface="Calibri"/>
              <a:buChar char="○"/>
            </a:pPr>
            <a:r>
              <a:rPr lang="en-US" sz="1400"/>
              <a:t>How does their team handle data? (e.g. backups, etc)</a:t>
            </a:r>
            <a:endParaRPr sz="1400"/>
          </a:p>
        </p:txBody>
      </p:sp>
      <p:sp>
        <p:nvSpPr>
          <p:cNvPr id="1819" name="Shape 18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Shape 184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847" name="Shape 1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Shape 1852"/>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853" name="Shape 18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Shape 1576"/>
          <p:cNvSpPr txBox="1">
            <a:spLocks noGrp="1"/>
          </p:cNvSpPr>
          <p:nvPr>
            <p:ph type="body" idx="1"/>
          </p:nvPr>
        </p:nvSpPr>
        <p:spPr>
          <a:xfrm>
            <a:off x="975361" y="4560570"/>
            <a:ext cx="5364479"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77" name="Shape 157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Shape 185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859" name="Shape 1859"/>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Shape 186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868" name="Shape 1868"/>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Shape 1873"/>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74" name="Shape 187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Shape 1582"/>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83" name="Shape 15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Shape 1589"/>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INSTRUCTOR TALKING POINT:  Feel free to skip over the definitions if students are reasonably familiar with statistics in their line of work.</a:t>
            </a:r>
            <a:endParaRPr/>
          </a:p>
        </p:txBody>
      </p:sp>
      <p:sp>
        <p:nvSpPr>
          <p:cNvPr id="1590" name="Shape 15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Shape 1596"/>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97" name="Shape 15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Shape 16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4" name="Shape 160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605" name="Shape 160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Shape 1611"/>
          <p:cNvSpPr txBox="1">
            <a:spLocks noGrp="1"/>
          </p:cNvSpPr>
          <p:nvPr>
            <p:ph type="body" idx="1"/>
          </p:nvPr>
        </p:nvSpPr>
        <p:spPr>
          <a:xfrm>
            <a:off x="975361" y="4560570"/>
            <a:ext cx="5364479"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12" name="Shape 161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27.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2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64932" y="560353"/>
            <a:ext cx="11098796" cy="689026"/>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4" name="Shape 14"/>
          <p:cNvSpPr txBox="1">
            <a:spLocks noGrp="1"/>
          </p:cNvSpPr>
          <p:nvPr>
            <p:ph type="body" idx="1"/>
          </p:nvPr>
        </p:nvSpPr>
        <p:spPr>
          <a:xfrm>
            <a:off x="464932" y="1365811"/>
            <a:ext cx="11098797" cy="4275591"/>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p:nvPr/>
        </p:nvSpPr>
        <p:spPr>
          <a:xfrm>
            <a:off x="429209" y="6330418"/>
            <a:ext cx="11556117" cy="413537"/>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a:p>
        </p:txBody>
      </p:sp>
      <p:cxnSp>
        <p:nvCxnSpPr>
          <p:cNvPr id="16" name="Shape 16"/>
          <p:cNvCxnSpPr/>
          <p:nvPr/>
        </p:nvCxnSpPr>
        <p:spPr>
          <a:xfrm>
            <a:off x="554736" y="6330418"/>
            <a:ext cx="11082528" cy="0"/>
          </a:xfrm>
          <a:prstGeom prst="straightConnector1">
            <a:avLst/>
          </a:prstGeom>
          <a:noFill/>
          <a:ln w="9525" cap="flat" cmpd="sng">
            <a:solidFill>
              <a:srgbClr val="000000"/>
            </a:solidFill>
            <a:prstDash val="solid"/>
            <a:round/>
            <a:headEnd type="none" w="sm" len="sm"/>
            <a:tailEnd type="none" w="sm" len="sm"/>
          </a:ln>
        </p:spPr>
      </p:cxnSp>
      <p:pic>
        <p:nvPicPr>
          <p:cNvPr id="17" name="Shape 17"/>
          <p:cNvPicPr preferRelativeResize="0"/>
          <p:nvPr/>
        </p:nvPicPr>
        <p:blipFill rotWithShape="1">
          <a:blip r:embed="rId2">
            <a:alphaModFix/>
          </a:blip>
          <a:srcRect/>
          <a:stretch/>
        </p:blipFill>
        <p:spPr>
          <a:xfrm>
            <a:off x="11353800" y="6387579"/>
            <a:ext cx="299708" cy="299188"/>
          </a:xfrm>
          <a:prstGeom prst="rect">
            <a:avLst/>
          </a:prstGeom>
          <a:noFill/>
          <a:ln>
            <a:noFill/>
          </a:ln>
        </p:spPr>
      </p:pic>
      <p:cxnSp>
        <p:nvCxnSpPr>
          <p:cNvPr id="18" name="Shape 18"/>
          <p:cNvCxnSpPr/>
          <p:nvPr/>
        </p:nvCxnSpPr>
        <p:spPr>
          <a:xfrm>
            <a:off x="554736" y="560352"/>
            <a:ext cx="11082528" cy="11"/>
          </a:xfrm>
          <a:prstGeom prst="straightConnector1">
            <a:avLst/>
          </a:prstGeom>
          <a:noFill/>
          <a:ln w="9525" cap="flat" cmpd="sng">
            <a:solidFill>
              <a:srgbClr val="000000"/>
            </a:solidFill>
            <a:prstDash val="solid"/>
            <a:round/>
            <a:headEnd type="none" w="sm" len="sm"/>
            <a:tailEnd type="none" w="sm" len="sm"/>
          </a:ln>
        </p:spPr>
      </p:cxnSp>
      <p:cxnSp>
        <p:nvCxnSpPr>
          <p:cNvPr id="19" name="Shape 19"/>
          <p:cNvCxnSpPr/>
          <p:nvPr/>
        </p:nvCxnSpPr>
        <p:spPr>
          <a:xfrm>
            <a:off x="554736" y="1144552"/>
            <a:ext cx="11082528" cy="11"/>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86"/>
        <p:cNvGrpSpPr/>
        <p:nvPr/>
      </p:nvGrpSpPr>
      <p:grpSpPr>
        <a:xfrm>
          <a:off x="0" y="0"/>
          <a:ext cx="0" cy="0"/>
          <a:chOff x="0" y="0"/>
          <a:chExt cx="0" cy="0"/>
        </a:xfrm>
      </p:grpSpPr>
      <p:cxnSp>
        <p:nvCxnSpPr>
          <p:cNvPr id="87" name="Shape 87"/>
          <p:cNvCxnSpPr/>
          <p:nvPr/>
        </p:nvCxnSpPr>
        <p:spPr>
          <a:xfrm>
            <a:off x="554736" y="563692"/>
            <a:ext cx="11082528" cy="10"/>
          </a:xfrm>
          <a:prstGeom prst="straightConnector1">
            <a:avLst/>
          </a:prstGeom>
          <a:noFill/>
          <a:ln w="9525" cap="flat" cmpd="sng">
            <a:solidFill>
              <a:srgbClr val="FFFFFF"/>
            </a:solidFill>
            <a:prstDash val="solid"/>
            <a:miter lim="8000"/>
            <a:headEnd type="none" w="sm" len="sm"/>
            <a:tailEnd type="none" w="sm" len="sm"/>
          </a:ln>
        </p:spPr>
      </p:cxnSp>
      <p:cxnSp>
        <p:nvCxnSpPr>
          <p:cNvPr id="88" name="Shape 88"/>
          <p:cNvCxnSpPr/>
          <p:nvPr/>
        </p:nvCxnSpPr>
        <p:spPr>
          <a:xfrm>
            <a:off x="554736" y="1144988"/>
            <a:ext cx="11082528" cy="10"/>
          </a:xfrm>
          <a:prstGeom prst="straightConnector1">
            <a:avLst/>
          </a:prstGeom>
          <a:noFill/>
          <a:ln w="9525" cap="flat" cmpd="sng">
            <a:solidFill>
              <a:srgbClr val="FFFFFF"/>
            </a:solidFill>
            <a:prstDash val="solid"/>
            <a:miter lim="8000"/>
            <a:headEnd type="none" w="sm" len="sm"/>
            <a:tailEnd type="none" w="sm" len="sm"/>
          </a:ln>
        </p:spPr>
      </p:cxnSp>
      <p:sp>
        <p:nvSpPr>
          <p:cNvPr id="89" name="Shape 89"/>
          <p:cNvSpPr txBox="1"/>
          <p:nvPr/>
        </p:nvSpPr>
        <p:spPr>
          <a:xfrm>
            <a:off x="438170" y="6338244"/>
            <a:ext cx="10836183" cy="393232"/>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a:p>
        </p:txBody>
      </p:sp>
      <p:cxnSp>
        <p:nvCxnSpPr>
          <p:cNvPr id="90" name="Shape 90"/>
          <p:cNvCxnSpPr/>
          <p:nvPr/>
        </p:nvCxnSpPr>
        <p:spPr>
          <a:xfrm>
            <a:off x="554736" y="6326320"/>
            <a:ext cx="11082528" cy="0"/>
          </a:xfrm>
          <a:prstGeom prst="straightConnector1">
            <a:avLst/>
          </a:prstGeom>
          <a:noFill/>
          <a:ln w="9525" cap="flat" cmpd="sng">
            <a:solidFill>
              <a:srgbClr val="FFFFFF"/>
            </a:solidFill>
            <a:prstDash val="solid"/>
            <a:round/>
            <a:headEnd type="none" w="sm" len="sm"/>
            <a:tailEnd type="none" w="sm" len="sm"/>
          </a:ln>
        </p:spPr>
      </p:cxnSp>
      <p:pic>
        <p:nvPicPr>
          <p:cNvPr id="91" name="Shape 91"/>
          <p:cNvPicPr preferRelativeResize="0"/>
          <p:nvPr/>
        </p:nvPicPr>
        <p:blipFill rotWithShape="1">
          <a:blip r:embed="rId2">
            <a:alphaModFix/>
          </a:blip>
          <a:srcRect/>
          <a:stretch/>
        </p:blipFill>
        <p:spPr>
          <a:xfrm>
            <a:off x="11362713" y="6397700"/>
            <a:ext cx="274297" cy="274297"/>
          </a:xfrm>
          <a:prstGeom prst="rect">
            <a:avLst/>
          </a:prstGeom>
          <a:noFill/>
          <a:ln>
            <a:noFill/>
          </a:ln>
        </p:spPr>
      </p:pic>
      <p:sp>
        <p:nvSpPr>
          <p:cNvPr id="92" name="Shape 92"/>
          <p:cNvSpPr txBox="1">
            <a:spLocks noGrp="1"/>
          </p:cNvSpPr>
          <p:nvPr>
            <p:ph type="title"/>
          </p:nvPr>
        </p:nvSpPr>
        <p:spPr>
          <a:xfrm>
            <a:off x="464932" y="563693"/>
            <a:ext cx="11098796" cy="68121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93" name="Shape 93"/>
          <p:cNvSpPr txBox="1"/>
          <p:nvPr/>
        </p:nvSpPr>
        <p:spPr>
          <a:xfrm>
            <a:off x="464932" y="1256829"/>
            <a:ext cx="6233323"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0" b="1">
                <a:solidFill>
                  <a:schemeClr val="lt1"/>
                </a:solidFill>
                <a:latin typeface="Roboto"/>
                <a:ea typeface="Roboto"/>
                <a:cs typeface="Roboto"/>
                <a:sym typeface="Roboto"/>
              </a:rPr>
              <a:t>Q&amp;A</a:t>
            </a:r>
            <a:endParaRPr/>
          </a:p>
        </p:txBody>
      </p:sp>
    </p:spTree>
  </p:cSld>
  <p:clrMapOvr>
    <a:masterClrMapping/>
  </p:clrMapOvr>
  <p:transition spd="med">
    <p:fade thruBlk="1"/>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176"/>
        <p:cNvGrpSpPr/>
        <p:nvPr/>
      </p:nvGrpSpPr>
      <p:grpSpPr>
        <a:xfrm>
          <a:off x="0" y="0"/>
          <a:ext cx="0" cy="0"/>
          <a:chOff x="0" y="0"/>
          <a:chExt cx="0" cy="0"/>
        </a:xfrm>
      </p:grpSpPr>
      <p:cxnSp>
        <p:nvCxnSpPr>
          <p:cNvPr id="1177" name="Shape 1177"/>
          <p:cNvCxnSpPr/>
          <p:nvPr/>
        </p:nvCxnSpPr>
        <p:spPr>
          <a:xfrm>
            <a:off x="595313" y="596348"/>
            <a:ext cx="11001300" cy="0"/>
          </a:xfrm>
          <a:prstGeom prst="straightConnector1">
            <a:avLst/>
          </a:prstGeom>
          <a:noFill/>
          <a:ln>
            <a:noFill/>
          </a:ln>
        </p:spPr>
      </p:cxnSp>
      <p:cxnSp>
        <p:nvCxnSpPr>
          <p:cNvPr id="1178" name="Shape 1178"/>
          <p:cNvCxnSpPr/>
          <p:nvPr/>
        </p:nvCxnSpPr>
        <p:spPr>
          <a:xfrm>
            <a:off x="595313" y="1144988"/>
            <a:ext cx="11001300" cy="0"/>
          </a:xfrm>
          <a:prstGeom prst="straightConnector1">
            <a:avLst/>
          </a:prstGeom>
          <a:noFill/>
          <a:ln>
            <a:noFill/>
          </a:ln>
        </p:spPr>
      </p:cxnSp>
      <p:cxnSp>
        <p:nvCxnSpPr>
          <p:cNvPr id="1179" name="Shape 1179"/>
          <p:cNvCxnSpPr/>
          <p:nvPr/>
        </p:nvCxnSpPr>
        <p:spPr>
          <a:xfrm rot="10800000" flipH="1">
            <a:off x="595313" y="2611703"/>
            <a:ext cx="3501600" cy="300"/>
          </a:xfrm>
          <a:prstGeom prst="straightConnector1">
            <a:avLst/>
          </a:prstGeom>
          <a:noFill/>
          <a:ln>
            <a:noFill/>
          </a:ln>
        </p:spPr>
      </p:cxnSp>
      <p:cxnSp>
        <p:nvCxnSpPr>
          <p:cNvPr id="1180" name="Shape 1180"/>
          <p:cNvCxnSpPr/>
          <p:nvPr/>
        </p:nvCxnSpPr>
        <p:spPr>
          <a:xfrm rot="10800000" flipH="1">
            <a:off x="4333875" y="2611703"/>
            <a:ext cx="7258800" cy="300"/>
          </a:xfrm>
          <a:prstGeom prst="straightConnector1">
            <a:avLst/>
          </a:prstGeom>
          <a:noFill/>
          <a:ln>
            <a:noFill/>
          </a:ln>
        </p:spPr>
      </p:cxnSp>
      <p:cxnSp>
        <p:nvCxnSpPr>
          <p:cNvPr id="1181" name="Shape 1181"/>
          <p:cNvCxnSpPr/>
          <p:nvPr/>
        </p:nvCxnSpPr>
        <p:spPr>
          <a:xfrm rot="10800000" flipH="1">
            <a:off x="595313" y="5402610"/>
            <a:ext cx="3501600" cy="300"/>
          </a:xfrm>
          <a:prstGeom prst="straightConnector1">
            <a:avLst/>
          </a:prstGeom>
          <a:noFill/>
          <a:ln>
            <a:noFill/>
          </a:ln>
        </p:spPr>
      </p:cxnSp>
      <p:cxnSp>
        <p:nvCxnSpPr>
          <p:cNvPr id="1182" name="Shape 1182"/>
          <p:cNvCxnSpPr/>
          <p:nvPr/>
        </p:nvCxnSpPr>
        <p:spPr>
          <a:xfrm>
            <a:off x="4345781" y="5402911"/>
            <a:ext cx="7248600" cy="0"/>
          </a:xfrm>
          <a:prstGeom prst="straightConnector1">
            <a:avLst/>
          </a:prstGeom>
          <a:noFill/>
          <a:ln>
            <a:noFill/>
          </a:ln>
        </p:spPr>
      </p:cxnSp>
      <p:sp>
        <p:nvSpPr>
          <p:cNvPr id="1183" name="Shape 1183"/>
          <p:cNvSpPr/>
          <p:nvPr/>
        </p:nvSpPr>
        <p:spPr>
          <a:xfrm>
            <a:off x="595313" y="2242268"/>
            <a:ext cx="3500400" cy="23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OBJECTIVE(S)</a:t>
            </a:r>
            <a:endParaRPr sz="1300"/>
          </a:p>
        </p:txBody>
      </p:sp>
      <p:sp>
        <p:nvSpPr>
          <p:cNvPr id="1184" name="Shape 1184"/>
          <p:cNvSpPr/>
          <p:nvPr/>
        </p:nvSpPr>
        <p:spPr>
          <a:xfrm>
            <a:off x="4345781" y="2242268"/>
            <a:ext cx="3500400" cy="23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AGENDA</a:t>
            </a:r>
            <a:endParaRPr sz="1300"/>
          </a:p>
        </p:txBody>
      </p:sp>
      <p:sp>
        <p:nvSpPr>
          <p:cNvPr id="1185" name="Shape 1185"/>
          <p:cNvSpPr/>
          <p:nvPr/>
        </p:nvSpPr>
        <p:spPr>
          <a:xfrm>
            <a:off x="4345781" y="5033176"/>
            <a:ext cx="7262700" cy="23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RESOURCES</a:t>
            </a:r>
            <a:endParaRPr sz="1300"/>
          </a:p>
        </p:txBody>
      </p:sp>
      <p:sp>
        <p:nvSpPr>
          <p:cNvPr id="1186" name="Shape 1186"/>
          <p:cNvSpPr/>
          <p:nvPr/>
        </p:nvSpPr>
        <p:spPr>
          <a:xfrm>
            <a:off x="595313" y="5033176"/>
            <a:ext cx="3500400" cy="23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DELIVERABLE</a:t>
            </a:r>
            <a:endParaRPr sz="130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187"/>
        <p:cNvGrpSpPr/>
        <p:nvPr/>
      </p:nvGrpSpPr>
      <p:grpSpPr>
        <a:xfrm>
          <a:off x="0" y="0"/>
          <a:ext cx="0" cy="0"/>
          <a:chOff x="0" y="0"/>
          <a:chExt cx="0" cy="0"/>
        </a:xfrm>
      </p:grpSpPr>
      <p:cxnSp>
        <p:nvCxnSpPr>
          <p:cNvPr id="1188" name="Shape 1188"/>
          <p:cNvCxnSpPr/>
          <p:nvPr/>
        </p:nvCxnSpPr>
        <p:spPr>
          <a:xfrm>
            <a:off x="595313" y="596348"/>
            <a:ext cx="11001300" cy="0"/>
          </a:xfrm>
          <a:prstGeom prst="straightConnector1">
            <a:avLst/>
          </a:prstGeom>
          <a:noFill/>
          <a:ln>
            <a:noFill/>
          </a:ln>
        </p:spPr>
      </p:cxnSp>
      <p:cxnSp>
        <p:nvCxnSpPr>
          <p:cNvPr id="1189" name="Shape 1189"/>
          <p:cNvCxnSpPr/>
          <p:nvPr/>
        </p:nvCxnSpPr>
        <p:spPr>
          <a:xfrm>
            <a:off x="595313" y="1144988"/>
            <a:ext cx="11001300" cy="0"/>
          </a:xfrm>
          <a:prstGeom prst="straightConnector1">
            <a:avLst/>
          </a:prstGeom>
          <a:noFill/>
          <a:ln>
            <a:noFill/>
          </a:ln>
        </p:spPr>
      </p:cxnSp>
      <p:cxnSp>
        <p:nvCxnSpPr>
          <p:cNvPr id="1190" name="Shape 1190"/>
          <p:cNvCxnSpPr/>
          <p:nvPr/>
        </p:nvCxnSpPr>
        <p:spPr>
          <a:xfrm rot="10800000" flipH="1">
            <a:off x="8084344" y="2611703"/>
            <a:ext cx="3501600" cy="300"/>
          </a:xfrm>
          <a:prstGeom prst="straightConnector1">
            <a:avLst/>
          </a:prstGeom>
          <a:noFill/>
          <a:ln>
            <a:noFill/>
          </a:ln>
        </p:spPr>
      </p:cxnSp>
      <p:cxnSp>
        <p:nvCxnSpPr>
          <p:cNvPr id="1191" name="Shape 1191"/>
          <p:cNvCxnSpPr/>
          <p:nvPr/>
        </p:nvCxnSpPr>
        <p:spPr>
          <a:xfrm rot="10800000" flipH="1">
            <a:off x="595313" y="2611703"/>
            <a:ext cx="7258800" cy="300"/>
          </a:xfrm>
          <a:prstGeom prst="straightConnector1">
            <a:avLst/>
          </a:prstGeom>
          <a:noFill/>
          <a:ln>
            <a:noFill/>
          </a:ln>
        </p:spPr>
      </p:cxnSp>
      <p:sp>
        <p:nvSpPr>
          <p:cNvPr id="1192" name="Shape 1192"/>
          <p:cNvSpPr/>
          <p:nvPr/>
        </p:nvSpPr>
        <p:spPr>
          <a:xfrm>
            <a:off x="595313" y="2242268"/>
            <a:ext cx="3500400" cy="23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SUMMARY</a:t>
            </a:r>
            <a:endParaRPr sz="1300"/>
          </a:p>
        </p:txBody>
      </p:sp>
      <p:sp>
        <p:nvSpPr>
          <p:cNvPr id="1193" name="Shape 1193"/>
          <p:cNvSpPr/>
          <p:nvPr/>
        </p:nvSpPr>
        <p:spPr>
          <a:xfrm>
            <a:off x="8096250" y="2242268"/>
            <a:ext cx="3500400" cy="23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CHALLENGE / QUESTION</a:t>
            </a:r>
            <a:endParaRPr sz="130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194"/>
        <p:cNvGrpSpPr/>
        <p:nvPr/>
      </p:nvGrpSpPr>
      <p:grpSpPr>
        <a:xfrm>
          <a:off x="0" y="0"/>
          <a:ext cx="0" cy="0"/>
          <a:chOff x="0" y="0"/>
          <a:chExt cx="0" cy="0"/>
        </a:xfrm>
      </p:grpSpPr>
      <p:pic>
        <p:nvPicPr>
          <p:cNvPr id="1195" name="Shape 1195"/>
          <p:cNvPicPr preferRelativeResize="0"/>
          <p:nvPr/>
        </p:nvPicPr>
        <p:blipFill rotWithShape="1">
          <a:blip r:embed="rId2">
            <a:alphaModFix/>
          </a:blip>
          <a:srcRect/>
          <a:stretch/>
        </p:blipFill>
        <p:spPr>
          <a:xfrm>
            <a:off x="3107531" y="1460656"/>
            <a:ext cx="5964000" cy="4842300"/>
          </a:xfrm>
          <a:prstGeom prst="rect">
            <a:avLst/>
          </a:prstGeom>
          <a:noFill/>
          <a:ln>
            <a:noFill/>
          </a:ln>
        </p:spPr>
      </p:pic>
      <p:cxnSp>
        <p:nvCxnSpPr>
          <p:cNvPr id="1196" name="Shape 1196"/>
          <p:cNvCxnSpPr/>
          <p:nvPr/>
        </p:nvCxnSpPr>
        <p:spPr>
          <a:xfrm>
            <a:off x="595313" y="596348"/>
            <a:ext cx="11001300" cy="0"/>
          </a:xfrm>
          <a:prstGeom prst="straightConnector1">
            <a:avLst/>
          </a:prstGeom>
          <a:noFill/>
          <a:ln>
            <a:noFill/>
          </a:ln>
        </p:spPr>
      </p:cxnSp>
      <p:cxnSp>
        <p:nvCxnSpPr>
          <p:cNvPr id="1197" name="Shape 1197"/>
          <p:cNvCxnSpPr/>
          <p:nvPr/>
        </p:nvCxnSpPr>
        <p:spPr>
          <a:xfrm>
            <a:off x="595313" y="1144988"/>
            <a:ext cx="11001300" cy="0"/>
          </a:xfrm>
          <a:prstGeom prst="straightConnector1">
            <a:avLst/>
          </a:prstGeom>
          <a:noFill/>
          <a:ln>
            <a:noFill/>
          </a:ln>
        </p:spPr>
      </p:cxnSp>
      <p:sp>
        <p:nvSpPr>
          <p:cNvPr id="1198" name="Shape 1198"/>
          <p:cNvSpPr txBox="1">
            <a:spLocks noGrp="1"/>
          </p:cNvSpPr>
          <p:nvPr>
            <p:ph type="body" idx="1"/>
          </p:nvPr>
        </p:nvSpPr>
        <p:spPr>
          <a:xfrm>
            <a:off x="3381375" y="1693628"/>
            <a:ext cx="5465100" cy="30891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199"/>
        <p:cNvGrpSpPr/>
        <p:nvPr/>
      </p:nvGrpSpPr>
      <p:grpSpPr>
        <a:xfrm>
          <a:off x="0" y="0"/>
          <a:ext cx="0" cy="0"/>
          <a:chOff x="0" y="0"/>
          <a:chExt cx="0" cy="0"/>
        </a:xfrm>
      </p:grpSpPr>
      <p:pic>
        <p:nvPicPr>
          <p:cNvPr id="1200" name="Shape 1200"/>
          <p:cNvPicPr preferRelativeResize="0"/>
          <p:nvPr/>
        </p:nvPicPr>
        <p:blipFill rotWithShape="1">
          <a:blip r:embed="rId2">
            <a:alphaModFix/>
          </a:blip>
          <a:srcRect/>
          <a:stretch/>
        </p:blipFill>
        <p:spPr>
          <a:xfrm>
            <a:off x="2620117" y="1461423"/>
            <a:ext cx="6870600" cy="4816200"/>
          </a:xfrm>
          <a:prstGeom prst="rect">
            <a:avLst/>
          </a:prstGeom>
          <a:noFill/>
          <a:ln>
            <a:noFill/>
          </a:ln>
        </p:spPr>
      </p:pic>
      <p:cxnSp>
        <p:nvCxnSpPr>
          <p:cNvPr id="1201" name="Shape 1201"/>
          <p:cNvCxnSpPr/>
          <p:nvPr/>
        </p:nvCxnSpPr>
        <p:spPr>
          <a:xfrm>
            <a:off x="595313" y="596348"/>
            <a:ext cx="11001300" cy="0"/>
          </a:xfrm>
          <a:prstGeom prst="straightConnector1">
            <a:avLst/>
          </a:prstGeom>
          <a:noFill/>
          <a:ln>
            <a:noFill/>
          </a:ln>
        </p:spPr>
      </p:cxnSp>
      <p:cxnSp>
        <p:nvCxnSpPr>
          <p:cNvPr id="1202" name="Shape 1202"/>
          <p:cNvCxnSpPr/>
          <p:nvPr/>
        </p:nvCxnSpPr>
        <p:spPr>
          <a:xfrm>
            <a:off x="595313" y="1144988"/>
            <a:ext cx="11001300" cy="0"/>
          </a:xfrm>
          <a:prstGeom prst="straightConnector1">
            <a:avLst/>
          </a:prstGeom>
          <a:noFill/>
          <a:ln>
            <a:noFill/>
          </a:ln>
        </p:spPr>
      </p:cxnSp>
      <p:sp>
        <p:nvSpPr>
          <p:cNvPr id="1203" name="Shape 1203"/>
          <p:cNvSpPr txBox="1">
            <a:spLocks noGrp="1"/>
          </p:cNvSpPr>
          <p:nvPr>
            <p:ph type="body" idx="1"/>
          </p:nvPr>
        </p:nvSpPr>
        <p:spPr>
          <a:xfrm>
            <a:off x="3524250" y="1729409"/>
            <a:ext cx="5107800" cy="31845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204"/>
        <p:cNvGrpSpPr/>
        <p:nvPr/>
      </p:nvGrpSpPr>
      <p:grpSpPr>
        <a:xfrm>
          <a:off x="0" y="0"/>
          <a:ext cx="0" cy="0"/>
          <a:chOff x="0" y="0"/>
          <a:chExt cx="0" cy="0"/>
        </a:xfrm>
      </p:grpSpPr>
      <p:pic>
        <p:nvPicPr>
          <p:cNvPr id="1205" name="Shape 1205"/>
          <p:cNvPicPr preferRelativeResize="0"/>
          <p:nvPr/>
        </p:nvPicPr>
        <p:blipFill rotWithShape="1">
          <a:blip r:embed="rId2">
            <a:alphaModFix/>
          </a:blip>
          <a:srcRect/>
          <a:stretch/>
        </p:blipFill>
        <p:spPr>
          <a:xfrm>
            <a:off x="2940844" y="1419308"/>
            <a:ext cx="6417600" cy="5028900"/>
          </a:xfrm>
          <a:prstGeom prst="rect">
            <a:avLst/>
          </a:prstGeom>
          <a:noFill/>
          <a:ln>
            <a:noFill/>
          </a:ln>
        </p:spPr>
      </p:pic>
      <p:cxnSp>
        <p:nvCxnSpPr>
          <p:cNvPr id="1206" name="Shape 1206"/>
          <p:cNvCxnSpPr/>
          <p:nvPr/>
        </p:nvCxnSpPr>
        <p:spPr>
          <a:xfrm>
            <a:off x="595313" y="596348"/>
            <a:ext cx="11001300" cy="0"/>
          </a:xfrm>
          <a:prstGeom prst="straightConnector1">
            <a:avLst/>
          </a:prstGeom>
          <a:noFill/>
          <a:ln>
            <a:noFill/>
          </a:ln>
        </p:spPr>
      </p:cxnSp>
      <p:cxnSp>
        <p:nvCxnSpPr>
          <p:cNvPr id="1207" name="Shape 1207"/>
          <p:cNvCxnSpPr/>
          <p:nvPr/>
        </p:nvCxnSpPr>
        <p:spPr>
          <a:xfrm>
            <a:off x="595313" y="1144988"/>
            <a:ext cx="11001300" cy="0"/>
          </a:xfrm>
          <a:prstGeom prst="straightConnector1">
            <a:avLst/>
          </a:prstGeom>
          <a:noFill/>
          <a:ln>
            <a:noFill/>
          </a:ln>
        </p:spPr>
      </p:cxnSp>
      <p:sp>
        <p:nvSpPr>
          <p:cNvPr id="1208" name="Shape 1208"/>
          <p:cNvSpPr txBox="1">
            <a:spLocks noGrp="1"/>
          </p:cNvSpPr>
          <p:nvPr>
            <p:ph type="body" idx="1"/>
          </p:nvPr>
        </p:nvSpPr>
        <p:spPr>
          <a:xfrm>
            <a:off x="3583781" y="1967948"/>
            <a:ext cx="5096100" cy="38403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209"/>
        <p:cNvGrpSpPr/>
        <p:nvPr/>
      </p:nvGrpSpPr>
      <p:grpSpPr>
        <a:xfrm>
          <a:off x="0" y="0"/>
          <a:ext cx="0" cy="0"/>
          <a:chOff x="0" y="0"/>
          <a:chExt cx="0" cy="0"/>
        </a:xfrm>
      </p:grpSpPr>
      <p:pic>
        <p:nvPicPr>
          <p:cNvPr id="1210" name="Shape 1210"/>
          <p:cNvPicPr preferRelativeResize="0"/>
          <p:nvPr/>
        </p:nvPicPr>
        <p:blipFill rotWithShape="1">
          <a:blip r:embed="rId2">
            <a:alphaModFix/>
          </a:blip>
          <a:srcRect/>
          <a:stretch/>
        </p:blipFill>
        <p:spPr>
          <a:xfrm>
            <a:off x="952500" y="1233693"/>
            <a:ext cx="3791400" cy="5689200"/>
          </a:xfrm>
          <a:prstGeom prst="rect">
            <a:avLst/>
          </a:prstGeom>
          <a:noFill/>
          <a:ln>
            <a:noFill/>
          </a:ln>
        </p:spPr>
      </p:pic>
      <p:pic>
        <p:nvPicPr>
          <p:cNvPr id="1211" name="Shape 1211"/>
          <p:cNvPicPr preferRelativeResize="0"/>
          <p:nvPr/>
        </p:nvPicPr>
        <p:blipFill rotWithShape="1">
          <a:blip r:embed="rId3">
            <a:alphaModFix/>
          </a:blip>
          <a:srcRect/>
          <a:stretch/>
        </p:blipFill>
        <p:spPr>
          <a:xfrm>
            <a:off x="4381500" y="1288111"/>
            <a:ext cx="3464700" cy="5178900"/>
          </a:xfrm>
          <a:prstGeom prst="rect">
            <a:avLst/>
          </a:prstGeom>
          <a:noFill/>
          <a:ln>
            <a:noFill/>
          </a:ln>
        </p:spPr>
      </p:pic>
      <p:pic>
        <p:nvPicPr>
          <p:cNvPr id="1212" name="Shape 1212"/>
          <p:cNvPicPr preferRelativeResize="0"/>
          <p:nvPr/>
        </p:nvPicPr>
        <p:blipFill rotWithShape="1">
          <a:blip r:embed="rId4">
            <a:alphaModFix/>
          </a:blip>
          <a:srcRect/>
          <a:stretch/>
        </p:blipFill>
        <p:spPr>
          <a:xfrm>
            <a:off x="7977188" y="1276184"/>
            <a:ext cx="2797800" cy="5127000"/>
          </a:xfrm>
          <a:prstGeom prst="rect">
            <a:avLst/>
          </a:prstGeom>
          <a:noFill/>
          <a:ln>
            <a:noFill/>
          </a:ln>
        </p:spPr>
      </p:pic>
      <p:cxnSp>
        <p:nvCxnSpPr>
          <p:cNvPr id="1213" name="Shape 1213"/>
          <p:cNvCxnSpPr/>
          <p:nvPr/>
        </p:nvCxnSpPr>
        <p:spPr>
          <a:xfrm>
            <a:off x="595313" y="596348"/>
            <a:ext cx="11001300" cy="0"/>
          </a:xfrm>
          <a:prstGeom prst="straightConnector1">
            <a:avLst/>
          </a:prstGeom>
          <a:noFill/>
          <a:ln>
            <a:noFill/>
          </a:ln>
        </p:spPr>
      </p:cxnSp>
      <p:cxnSp>
        <p:nvCxnSpPr>
          <p:cNvPr id="1214" name="Shape 1214"/>
          <p:cNvCxnSpPr/>
          <p:nvPr/>
        </p:nvCxnSpPr>
        <p:spPr>
          <a:xfrm>
            <a:off x="595313" y="1144988"/>
            <a:ext cx="11001300" cy="0"/>
          </a:xfrm>
          <a:prstGeom prst="straightConnector1">
            <a:avLst/>
          </a:prstGeom>
          <a:noFill/>
          <a:ln>
            <a:noFill/>
          </a:ln>
        </p:spPr>
      </p:cxnSp>
      <p:sp>
        <p:nvSpPr>
          <p:cNvPr id="1215" name="Shape 1215"/>
          <p:cNvSpPr/>
          <p:nvPr/>
        </p:nvSpPr>
        <p:spPr>
          <a:xfrm>
            <a:off x="5298281" y="3601941"/>
            <a:ext cx="1601100" cy="238500"/>
          </a:xfrm>
          <a:prstGeom prst="rect">
            <a:avLst/>
          </a:prstGeom>
          <a:noFill/>
          <a:ln>
            <a:noFill/>
          </a:ln>
        </p:spPr>
        <p:txBody>
          <a:bodyPr spcFirstLastPara="1" wrap="square" lIns="35750" tIns="35750" rIns="35750" bIns="35750"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1216" name="Shape 1216"/>
          <p:cNvSpPr/>
          <p:nvPr/>
        </p:nvSpPr>
        <p:spPr>
          <a:xfrm>
            <a:off x="8608219" y="3601941"/>
            <a:ext cx="1601100" cy="238500"/>
          </a:xfrm>
          <a:prstGeom prst="rect">
            <a:avLst/>
          </a:prstGeom>
          <a:noFill/>
          <a:ln>
            <a:noFill/>
          </a:ln>
        </p:spPr>
        <p:txBody>
          <a:bodyPr spcFirstLastPara="1" wrap="square" lIns="35750" tIns="35750" rIns="35750" bIns="35750"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1217" name="Shape 1217"/>
          <p:cNvSpPr txBox="1">
            <a:spLocks noGrp="1"/>
          </p:cNvSpPr>
          <p:nvPr>
            <p:ph type="body" idx="1"/>
          </p:nvPr>
        </p:nvSpPr>
        <p:spPr>
          <a:xfrm>
            <a:off x="1726406" y="1860605"/>
            <a:ext cx="2166900" cy="37212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218"/>
        <p:cNvGrpSpPr/>
        <p:nvPr/>
      </p:nvGrpSpPr>
      <p:grpSpPr>
        <a:xfrm>
          <a:off x="0" y="0"/>
          <a:ext cx="0" cy="0"/>
          <a:chOff x="0" y="0"/>
          <a:chExt cx="0" cy="0"/>
        </a:xfrm>
      </p:grpSpPr>
      <p:cxnSp>
        <p:nvCxnSpPr>
          <p:cNvPr id="1219" name="Shape 1219"/>
          <p:cNvCxnSpPr/>
          <p:nvPr/>
        </p:nvCxnSpPr>
        <p:spPr>
          <a:xfrm>
            <a:off x="595313" y="596348"/>
            <a:ext cx="11001300" cy="0"/>
          </a:xfrm>
          <a:prstGeom prst="straightConnector1">
            <a:avLst/>
          </a:prstGeom>
          <a:noFill/>
          <a:ln>
            <a:noFill/>
          </a:ln>
        </p:spPr>
      </p:cxnSp>
      <p:cxnSp>
        <p:nvCxnSpPr>
          <p:cNvPr id="1220" name="Shape 1220"/>
          <p:cNvCxnSpPr/>
          <p:nvPr/>
        </p:nvCxnSpPr>
        <p:spPr>
          <a:xfrm>
            <a:off x="595313" y="1144988"/>
            <a:ext cx="11001300" cy="0"/>
          </a:xfrm>
          <a:prstGeom prst="straightConnector1">
            <a:avLst/>
          </a:prstGeom>
          <a:noFill/>
          <a:ln>
            <a:noFill/>
          </a:ln>
        </p:spPr>
      </p:cxnSp>
      <p:sp>
        <p:nvSpPr>
          <p:cNvPr id="1221" name="Shape 1221"/>
          <p:cNvSpPr/>
          <p:nvPr/>
        </p:nvSpPr>
        <p:spPr>
          <a:xfrm>
            <a:off x="614838" y="2167255"/>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50" tIns="85750" rIns="85750" bIns="85750"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1222" name="Shape 1222"/>
          <p:cNvSpPr/>
          <p:nvPr/>
        </p:nvSpPr>
        <p:spPr>
          <a:xfrm>
            <a:off x="4112276" y="2163143"/>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50" tIns="85750" rIns="85750" bIns="85750"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1223" name="Shape 1223"/>
          <p:cNvSpPr/>
          <p:nvPr/>
        </p:nvSpPr>
        <p:spPr>
          <a:xfrm>
            <a:off x="6945940" y="2276200"/>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50" tIns="85750" rIns="85750" bIns="85750"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224"/>
        <p:cNvGrpSpPr/>
        <p:nvPr/>
      </p:nvGrpSpPr>
      <p:grpSpPr>
        <a:xfrm>
          <a:off x="0" y="0"/>
          <a:ext cx="0" cy="0"/>
          <a:chOff x="0" y="0"/>
          <a:chExt cx="0" cy="0"/>
        </a:xfrm>
      </p:grpSpPr>
      <p:cxnSp>
        <p:nvCxnSpPr>
          <p:cNvPr id="1225" name="Shape 1225"/>
          <p:cNvCxnSpPr/>
          <p:nvPr/>
        </p:nvCxnSpPr>
        <p:spPr>
          <a:xfrm>
            <a:off x="595313" y="596348"/>
            <a:ext cx="11001300" cy="0"/>
          </a:xfrm>
          <a:prstGeom prst="straightConnector1">
            <a:avLst/>
          </a:prstGeom>
          <a:noFill/>
          <a:ln>
            <a:noFill/>
          </a:ln>
        </p:spPr>
      </p:cxnSp>
      <p:cxnSp>
        <p:nvCxnSpPr>
          <p:cNvPr id="1226" name="Shape 1226"/>
          <p:cNvCxnSpPr/>
          <p:nvPr/>
        </p:nvCxnSpPr>
        <p:spPr>
          <a:xfrm>
            <a:off x="595313" y="1144988"/>
            <a:ext cx="11001300" cy="0"/>
          </a:xfrm>
          <a:prstGeom prst="straightConnector1">
            <a:avLst/>
          </a:prstGeom>
          <a:noFill/>
          <a:ln>
            <a:noFill/>
          </a:ln>
        </p:spPr>
      </p:cxnSp>
      <p:grpSp>
        <p:nvGrpSpPr>
          <p:cNvPr id="1227" name="Shape 1227"/>
          <p:cNvGrpSpPr/>
          <p:nvPr/>
        </p:nvGrpSpPr>
        <p:grpSpPr>
          <a:xfrm>
            <a:off x="595313" y="1717482"/>
            <a:ext cx="1190531" cy="1192563"/>
            <a:chOff x="0" y="0"/>
            <a:chExt cx="1269900" cy="1269900"/>
          </a:xfrm>
        </p:grpSpPr>
        <p:pic>
          <p:nvPicPr>
            <p:cNvPr id="1228" name="Shape 1228"/>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229" name="Shape 1229"/>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STICKER</a:t>
              </a:r>
              <a:br>
                <a:rPr lang="en-US" sz="1700" b="1" i="0" u="none" strike="noStrike" cap="none">
                  <a:solidFill>
                    <a:srgbClr val="000000"/>
                  </a:solidFill>
                  <a:latin typeface="Arial"/>
                  <a:ea typeface="Arial"/>
                  <a:cs typeface="Arial"/>
                  <a:sym typeface="Arial"/>
                </a:rPr>
              </a:br>
              <a:r>
                <a:rPr lang="en-US" sz="1700" b="1" i="0" u="none" strike="noStrike" cap="none">
                  <a:solidFill>
                    <a:srgbClr val="000000"/>
                  </a:solidFill>
                  <a:latin typeface="Arial"/>
                  <a:ea typeface="Arial"/>
                  <a:cs typeface="Arial"/>
                  <a:sym typeface="Arial"/>
                </a:rPr>
                <a:t>TEXT</a:t>
              </a:r>
              <a:endParaRPr sz="1300"/>
            </a:p>
          </p:txBody>
        </p:sp>
      </p:grpSp>
      <p:grpSp>
        <p:nvGrpSpPr>
          <p:cNvPr id="1230" name="Shape 1230"/>
          <p:cNvGrpSpPr/>
          <p:nvPr/>
        </p:nvGrpSpPr>
        <p:grpSpPr>
          <a:xfrm>
            <a:off x="2024063" y="1717482"/>
            <a:ext cx="1190531" cy="1192563"/>
            <a:chOff x="0" y="0"/>
            <a:chExt cx="1269900" cy="1269900"/>
          </a:xfrm>
        </p:grpSpPr>
        <p:pic>
          <p:nvPicPr>
            <p:cNvPr id="1231" name="Shape 1231"/>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1232" name="Shape 1232"/>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1233" name="Shape 1233"/>
          <p:cNvGrpSpPr/>
          <p:nvPr/>
        </p:nvGrpSpPr>
        <p:grpSpPr>
          <a:xfrm>
            <a:off x="595313" y="3136790"/>
            <a:ext cx="1190531" cy="1192563"/>
            <a:chOff x="0" y="0"/>
            <a:chExt cx="1269900" cy="1269900"/>
          </a:xfrm>
        </p:grpSpPr>
        <p:pic>
          <p:nvPicPr>
            <p:cNvPr id="1234" name="Shape 1234"/>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1235" name="Shape 123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1236" name="Shape 1236"/>
          <p:cNvGrpSpPr/>
          <p:nvPr/>
        </p:nvGrpSpPr>
        <p:grpSpPr>
          <a:xfrm>
            <a:off x="2024063" y="3136790"/>
            <a:ext cx="1190531" cy="1192563"/>
            <a:chOff x="0" y="0"/>
            <a:chExt cx="1269900" cy="1269900"/>
          </a:xfrm>
        </p:grpSpPr>
        <p:pic>
          <p:nvPicPr>
            <p:cNvPr id="1237" name="Shape 1237"/>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1238" name="Shape 123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1239" name="Shape 1239"/>
          <p:cNvGrpSpPr/>
          <p:nvPr/>
        </p:nvGrpSpPr>
        <p:grpSpPr>
          <a:xfrm>
            <a:off x="595313" y="4579951"/>
            <a:ext cx="1190531" cy="1192563"/>
            <a:chOff x="0" y="0"/>
            <a:chExt cx="1269900" cy="1269900"/>
          </a:xfrm>
        </p:grpSpPr>
        <p:pic>
          <p:nvPicPr>
            <p:cNvPr id="1240" name="Shape 1240"/>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1241" name="Shape 124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1242" name="Shape 1242"/>
          <p:cNvGrpSpPr/>
          <p:nvPr/>
        </p:nvGrpSpPr>
        <p:grpSpPr>
          <a:xfrm>
            <a:off x="2024063" y="4579951"/>
            <a:ext cx="1190531" cy="1192563"/>
            <a:chOff x="0" y="0"/>
            <a:chExt cx="1269900" cy="1269900"/>
          </a:xfrm>
        </p:grpSpPr>
        <p:pic>
          <p:nvPicPr>
            <p:cNvPr id="1243" name="Shape 1243"/>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1244" name="Shape 124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sp>
        <p:nvSpPr>
          <p:cNvPr id="1245" name="Shape 1245"/>
          <p:cNvSpPr/>
          <p:nvPr/>
        </p:nvSpPr>
        <p:spPr>
          <a:xfrm>
            <a:off x="8241357" y="1717482"/>
            <a:ext cx="30339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62100" tIns="262100" rIns="262100" bIns="26210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a:p>
        </p:txBody>
      </p:sp>
      <p:grpSp>
        <p:nvGrpSpPr>
          <p:cNvPr id="1246" name="Shape 1246"/>
          <p:cNvGrpSpPr/>
          <p:nvPr/>
        </p:nvGrpSpPr>
        <p:grpSpPr>
          <a:xfrm>
            <a:off x="3798092" y="1717481"/>
            <a:ext cx="1904906" cy="1908157"/>
            <a:chOff x="0" y="0"/>
            <a:chExt cx="2031900" cy="2031900"/>
          </a:xfrm>
        </p:grpSpPr>
        <p:pic>
          <p:nvPicPr>
            <p:cNvPr id="1247" name="Shape 1247"/>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1248" name="Shape 1248"/>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TERM</a:t>
              </a:r>
              <a:endParaRPr sz="1300"/>
            </a:p>
          </p:txBody>
        </p:sp>
        <p:sp>
          <p:nvSpPr>
            <p:cNvPr id="1249" name="Shape 1249"/>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1250" name="Shape 1250"/>
          <p:cNvGrpSpPr/>
          <p:nvPr/>
        </p:nvGrpSpPr>
        <p:grpSpPr>
          <a:xfrm>
            <a:off x="5965029" y="1717481"/>
            <a:ext cx="1904906" cy="1908157"/>
            <a:chOff x="0" y="0"/>
            <a:chExt cx="2031900" cy="2031900"/>
          </a:xfrm>
        </p:grpSpPr>
        <p:pic>
          <p:nvPicPr>
            <p:cNvPr id="1251" name="Shape 1251"/>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1252" name="Shape 1252"/>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1253" name="Shape 1253"/>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1254" name="Shape 1254"/>
          <p:cNvGrpSpPr/>
          <p:nvPr/>
        </p:nvGrpSpPr>
        <p:grpSpPr>
          <a:xfrm>
            <a:off x="3798092" y="3864332"/>
            <a:ext cx="1904906" cy="1908157"/>
            <a:chOff x="0" y="0"/>
            <a:chExt cx="2031900" cy="2031900"/>
          </a:xfrm>
        </p:grpSpPr>
        <p:pic>
          <p:nvPicPr>
            <p:cNvPr id="1255" name="Shape 1255"/>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1256" name="Shape 1256"/>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1257" name="Shape 125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1258" name="Shape 1258"/>
          <p:cNvGrpSpPr/>
          <p:nvPr/>
        </p:nvGrpSpPr>
        <p:grpSpPr>
          <a:xfrm>
            <a:off x="5965029" y="3864332"/>
            <a:ext cx="1904906" cy="1908157"/>
            <a:chOff x="0" y="0"/>
            <a:chExt cx="2031900" cy="2031900"/>
          </a:xfrm>
        </p:grpSpPr>
        <p:pic>
          <p:nvPicPr>
            <p:cNvPr id="1259" name="Shape 1259"/>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1260" name="Shape 1260"/>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1261" name="Shape 1261"/>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sp>
        <p:nvSpPr>
          <p:cNvPr id="1262" name="Shape 1262"/>
          <p:cNvSpPr/>
          <p:nvPr/>
        </p:nvSpPr>
        <p:spPr>
          <a:xfrm>
            <a:off x="8241357" y="3864334"/>
            <a:ext cx="30339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62100" tIns="262100" rIns="262100" bIns="26210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263"/>
        <p:cNvGrpSpPr/>
        <p:nvPr/>
      </p:nvGrpSpPr>
      <p:grpSpPr>
        <a:xfrm>
          <a:off x="0" y="0"/>
          <a:ext cx="0" cy="0"/>
          <a:chOff x="0" y="0"/>
          <a:chExt cx="0" cy="0"/>
        </a:xfrm>
      </p:grpSpPr>
      <p:cxnSp>
        <p:nvCxnSpPr>
          <p:cNvPr id="1264" name="Shape 1264"/>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1265" name="Shape 1265"/>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1266" name="Shape 1266"/>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300" b="1" i="0" u="none" strike="noStrike" cap="none">
                <a:solidFill>
                  <a:srgbClr val="FFFFFF"/>
                </a:solidFill>
                <a:latin typeface="Arial"/>
                <a:ea typeface="Arial"/>
                <a:cs typeface="Arial"/>
                <a:sym typeface="Arial"/>
              </a:rPr>
              <a:t>Q&amp;A</a:t>
            </a:r>
            <a:endParaRPr sz="130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267"/>
        <p:cNvGrpSpPr/>
        <p:nvPr/>
      </p:nvGrpSpPr>
      <p:grpSpPr>
        <a:xfrm>
          <a:off x="0" y="0"/>
          <a:ext cx="0" cy="0"/>
          <a:chOff x="0" y="0"/>
          <a:chExt cx="0" cy="0"/>
        </a:xfrm>
      </p:grpSpPr>
      <p:cxnSp>
        <p:nvCxnSpPr>
          <p:cNvPr id="1268" name="Shape 1268"/>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1269" name="Shape 1269"/>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1270" name="Shape 1270"/>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300" b="1" i="0" u="none" strike="noStrike" cap="none">
                <a:solidFill>
                  <a:srgbClr val="FFFFFF"/>
                </a:solidFill>
                <a:latin typeface="Arial"/>
                <a:ea typeface="Arial"/>
                <a:cs typeface="Arial"/>
                <a:sym typeface="Arial"/>
              </a:rPr>
              <a:t>EXIT TICKETS</a:t>
            </a:r>
            <a:endParaRPr sz="13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94"/>
        <p:cNvGrpSpPr/>
        <p:nvPr/>
      </p:nvGrpSpPr>
      <p:grpSpPr>
        <a:xfrm>
          <a:off x="0" y="0"/>
          <a:ext cx="0" cy="0"/>
          <a:chOff x="0" y="0"/>
          <a:chExt cx="0" cy="0"/>
        </a:xfrm>
      </p:grpSpPr>
      <p:pic>
        <p:nvPicPr>
          <p:cNvPr id="95" name="Shape 95"/>
          <p:cNvPicPr preferRelativeResize="0"/>
          <p:nvPr/>
        </p:nvPicPr>
        <p:blipFill rotWithShape="1">
          <a:blip r:embed="rId2">
            <a:alphaModFix/>
          </a:blip>
          <a:srcRect/>
          <a:stretch/>
        </p:blipFill>
        <p:spPr>
          <a:xfrm>
            <a:off x="3107533" y="1460657"/>
            <a:ext cx="5954256" cy="4822976"/>
          </a:xfrm>
          <a:prstGeom prst="rect">
            <a:avLst/>
          </a:prstGeom>
          <a:noFill/>
          <a:ln>
            <a:noFill/>
          </a:ln>
        </p:spPr>
      </p:pic>
      <p:cxnSp>
        <p:nvCxnSpPr>
          <p:cNvPr id="96" name="Shape 96"/>
          <p:cNvCxnSpPr/>
          <p:nvPr/>
        </p:nvCxnSpPr>
        <p:spPr>
          <a:xfrm>
            <a:off x="595313" y="596348"/>
            <a:ext cx="11001375" cy="10"/>
          </a:xfrm>
          <a:prstGeom prst="straightConnector1">
            <a:avLst/>
          </a:prstGeom>
          <a:noFill/>
          <a:ln>
            <a:noFill/>
          </a:ln>
        </p:spPr>
      </p:cxnSp>
      <p:cxnSp>
        <p:nvCxnSpPr>
          <p:cNvPr id="97" name="Shape 97"/>
          <p:cNvCxnSpPr/>
          <p:nvPr/>
        </p:nvCxnSpPr>
        <p:spPr>
          <a:xfrm>
            <a:off x="595313" y="1144988"/>
            <a:ext cx="11001375" cy="10"/>
          </a:xfrm>
          <a:prstGeom prst="straightConnector1">
            <a:avLst/>
          </a:prstGeom>
          <a:noFill/>
          <a:ln>
            <a:noFill/>
          </a:ln>
        </p:spPr>
      </p:cxnSp>
      <p:sp>
        <p:nvSpPr>
          <p:cNvPr id="98" name="Shape 98"/>
          <p:cNvSpPr txBox="1">
            <a:spLocks noGrp="1"/>
          </p:cNvSpPr>
          <p:nvPr>
            <p:ph type="body" idx="1"/>
          </p:nvPr>
        </p:nvSpPr>
        <p:spPr>
          <a:xfrm>
            <a:off x="3381375" y="1693629"/>
            <a:ext cx="5464968" cy="3089081"/>
          </a:xfrm>
          <a:prstGeom prst="rect">
            <a:avLst/>
          </a:prstGeom>
          <a:noFill/>
          <a:ln>
            <a:noFill/>
          </a:ln>
        </p:spPr>
        <p:txBody>
          <a:bodyPr spcFirstLastPara="1" wrap="square" lIns="91425" tIns="91425" rIns="91425" bIns="91425" anchor="ctr"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71"/>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272"/>
        <p:cNvGrpSpPr/>
        <p:nvPr/>
      </p:nvGrpSpPr>
      <p:grpSpPr>
        <a:xfrm>
          <a:off x="0" y="0"/>
          <a:ext cx="0" cy="0"/>
          <a:chOff x="0" y="0"/>
          <a:chExt cx="0" cy="0"/>
        </a:xfrm>
      </p:grpSpPr>
      <p:cxnSp>
        <p:nvCxnSpPr>
          <p:cNvPr id="1273" name="Shape 1273"/>
          <p:cNvCxnSpPr/>
          <p:nvPr/>
        </p:nvCxnSpPr>
        <p:spPr>
          <a:xfrm>
            <a:off x="595313" y="596348"/>
            <a:ext cx="11001300" cy="0"/>
          </a:xfrm>
          <a:prstGeom prst="straightConnector1">
            <a:avLst/>
          </a:prstGeom>
          <a:noFill/>
          <a:ln>
            <a:noFill/>
          </a:ln>
        </p:spPr>
      </p:cxnSp>
      <p:cxnSp>
        <p:nvCxnSpPr>
          <p:cNvPr id="1274" name="Shape 1274"/>
          <p:cNvCxnSpPr/>
          <p:nvPr/>
        </p:nvCxnSpPr>
        <p:spPr>
          <a:xfrm>
            <a:off x="595313" y="1144988"/>
            <a:ext cx="11001300" cy="0"/>
          </a:xfrm>
          <a:prstGeom prst="straightConnector1">
            <a:avLst/>
          </a:prstGeom>
          <a:noFill/>
          <a:ln>
            <a:noFill/>
          </a:ln>
        </p:spPr>
      </p:cxnSp>
      <p:grpSp>
        <p:nvGrpSpPr>
          <p:cNvPr id="1275" name="Shape 1275"/>
          <p:cNvGrpSpPr/>
          <p:nvPr/>
        </p:nvGrpSpPr>
        <p:grpSpPr>
          <a:xfrm>
            <a:off x="1297780" y="2939995"/>
            <a:ext cx="1190531" cy="1192563"/>
            <a:chOff x="0" y="0"/>
            <a:chExt cx="1269900" cy="1269900"/>
          </a:xfrm>
        </p:grpSpPr>
        <p:pic>
          <p:nvPicPr>
            <p:cNvPr id="1276" name="Shape 1276"/>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277" name="Shape 1277"/>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EXERCISE</a:t>
              </a:r>
              <a:endParaRPr sz="1300"/>
            </a:p>
          </p:txBody>
        </p:sp>
      </p:grpSp>
      <p:cxnSp>
        <p:nvCxnSpPr>
          <p:cNvPr id="1278" name="Shape 1278"/>
          <p:cNvCxnSpPr/>
          <p:nvPr/>
        </p:nvCxnSpPr>
        <p:spPr>
          <a:xfrm rot="10800000">
            <a:off x="3024188" y="1693967"/>
            <a:ext cx="0" cy="41607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279"/>
        <p:cNvGrpSpPr/>
        <p:nvPr/>
      </p:nvGrpSpPr>
      <p:grpSpPr>
        <a:xfrm>
          <a:off x="0" y="0"/>
          <a:ext cx="0" cy="0"/>
          <a:chOff x="0" y="0"/>
          <a:chExt cx="0" cy="0"/>
        </a:xfrm>
      </p:grpSpPr>
      <p:cxnSp>
        <p:nvCxnSpPr>
          <p:cNvPr id="1280" name="Shape 1280"/>
          <p:cNvCxnSpPr/>
          <p:nvPr/>
        </p:nvCxnSpPr>
        <p:spPr>
          <a:xfrm>
            <a:off x="595313" y="596348"/>
            <a:ext cx="11001300" cy="0"/>
          </a:xfrm>
          <a:prstGeom prst="straightConnector1">
            <a:avLst/>
          </a:prstGeom>
          <a:noFill/>
          <a:ln>
            <a:noFill/>
          </a:ln>
        </p:spPr>
      </p:cxnSp>
      <p:cxnSp>
        <p:nvCxnSpPr>
          <p:cNvPr id="1281" name="Shape 1281"/>
          <p:cNvCxnSpPr/>
          <p:nvPr/>
        </p:nvCxnSpPr>
        <p:spPr>
          <a:xfrm>
            <a:off x="595313" y="1144988"/>
            <a:ext cx="11001300" cy="0"/>
          </a:xfrm>
          <a:prstGeom prst="straightConnector1">
            <a:avLst/>
          </a:prstGeom>
          <a:noFill/>
          <a:ln>
            <a:noFill/>
          </a:ln>
        </p:spPr>
      </p:cxnSp>
      <p:cxnSp>
        <p:nvCxnSpPr>
          <p:cNvPr id="1282" name="Shape 1282"/>
          <p:cNvCxnSpPr/>
          <p:nvPr/>
        </p:nvCxnSpPr>
        <p:spPr>
          <a:xfrm rot="10800000" flipH="1">
            <a:off x="8084344" y="2611703"/>
            <a:ext cx="3501600" cy="300"/>
          </a:xfrm>
          <a:prstGeom prst="straightConnector1">
            <a:avLst/>
          </a:prstGeom>
          <a:noFill/>
          <a:ln>
            <a:noFill/>
          </a:ln>
        </p:spPr>
      </p:cxnSp>
      <p:cxnSp>
        <p:nvCxnSpPr>
          <p:cNvPr id="1283" name="Shape 1283"/>
          <p:cNvCxnSpPr/>
          <p:nvPr/>
        </p:nvCxnSpPr>
        <p:spPr>
          <a:xfrm rot="10800000" flipH="1">
            <a:off x="595313" y="2611703"/>
            <a:ext cx="7258800" cy="300"/>
          </a:xfrm>
          <a:prstGeom prst="straightConnector1">
            <a:avLst/>
          </a:prstGeom>
          <a:noFill/>
          <a:ln>
            <a:noFill/>
          </a:ln>
        </p:spPr>
      </p:cxnSp>
      <p:sp>
        <p:nvSpPr>
          <p:cNvPr id="1284" name="Shape 1284"/>
          <p:cNvSpPr/>
          <p:nvPr/>
        </p:nvSpPr>
        <p:spPr>
          <a:xfrm>
            <a:off x="595313" y="2242268"/>
            <a:ext cx="3500400" cy="23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SUMMARY</a:t>
            </a:r>
            <a:endParaRPr sz="1300"/>
          </a:p>
        </p:txBody>
      </p:sp>
      <p:sp>
        <p:nvSpPr>
          <p:cNvPr id="1285" name="Shape 1285"/>
          <p:cNvSpPr/>
          <p:nvPr/>
        </p:nvSpPr>
        <p:spPr>
          <a:xfrm>
            <a:off x="8096250" y="2242268"/>
            <a:ext cx="3500400" cy="23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CHALLENGE / QUESTION</a:t>
            </a:r>
            <a:endParaRPr sz="1300"/>
          </a:p>
        </p:txBody>
      </p:sp>
      <p:sp>
        <p:nvSpPr>
          <p:cNvPr id="1286" name="Shape 1286"/>
          <p:cNvSpPr txBox="1">
            <a:spLocks noGrp="1"/>
          </p:cNvSpPr>
          <p:nvPr>
            <p:ph type="sldNum" idx="12"/>
          </p:nvPr>
        </p:nvSpPr>
        <p:spPr>
          <a:xfrm>
            <a:off x="11263313" y="694148"/>
            <a:ext cx="324300" cy="400500"/>
          </a:xfrm>
          <a:prstGeom prst="rect">
            <a:avLst/>
          </a:prstGeom>
          <a:noFill/>
          <a:ln>
            <a:noFill/>
          </a:ln>
        </p:spPr>
        <p:txBody>
          <a:bodyPr spcFirstLastPara="1" wrap="square" lIns="85750" tIns="85750" rIns="85750" bIns="85750"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318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4986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287"/>
        <p:cNvGrpSpPr/>
        <p:nvPr/>
      </p:nvGrpSpPr>
      <p:grpSpPr>
        <a:xfrm>
          <a:off x="0" y="0"/>
          <a:ext cx="0" cy="0"/>
          <a:chOff x="0" y="0"/>
          <a:chExt cx="0" cy="0"/>
        </a:xfrm>
      </p:grpSpPr>
      <p:sp>
        <p:nvSpPr>
          <p:cNvPr id="1288" name="Shape 1288"/>
          <p:cNvSpPr txBox="1">
            <a:spLocks noGrp="1"/>
          </p:cNvSpPr>
          <p:nvPr>
            <p:ph type="body" idx="1"/>
          </p:nvPr>
        </p:nvSpPr>
        <p:spPr>
          <a:xfrm>
            <a:off x="297656" y="298174"/>
            <a:ext cx="11596800" cy="62616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289" name="Shape 1289"/>
          <p:cNvSpPr txBox="1">
            <a:spLocks noGrp="1"/>
          </p:cNvSpPr>
          <p:nvPr>
            <p:ph type="title"/>
          </p:nvPr>
        </p:nvSpPr>
        <p:spPr>
          <a:xfrm>
            <a:off x="595313" y="1383527"/>
            <a:ext cx="11001300" cy="1407300"/>
          </a:xfrm>
          <a:prstGeom prst="rect">
            <a:avLst/>
          </a:prstGeom>
          <a:noFill/>
          <a:ln>
            <a:noFill/>
          </a:ln>
        </p:spPr>
        <p:txBody>
          <a:bodyPr spcFirstLastPara="1" wrap="square" lIns="85750" tIns="85750" rIns="85750" bIns="85750"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318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4986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1290" name="Shape 1290"/>
          <p:cNvSpPr txBox="1">
            <a:spLocks noGrp="1"/>
          </p:cNvSpPr>
          <p:nvPr>
            <p:ph type="sldNum" idx="12"/>
          </p:nvPr>
        </p:nvSpPr>
        <p:spPr>
          <a:xfrm>
            <a:off x="11263313" y="694148"/>
            <a:ext cx="339600" cy="400500"/>
          </a:xfrm>
          <a:prstGeom prst="rect">
            <a:avLst/>
          </a:prstGeom>
          <a:noFill/>
          <a:ln>
            <a:noFill/>
          </a:ln>
        </p:spPr>
        <p:txBody>
          <a:bodyPr spcFirstLastPara="1" wrap="square" lIns="85750" tIns="85750" rIns="85750" bIns="85750"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318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4986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291"/>
        <p:cNvGrpSpPr/>
        <p:nvPr/>
      </p:nvGrpSpPr>
      <p:grpSpPr>
        <a:xfrm>
          <a:off x="0" y="0"/>
          <a:ext cx="0" cy="0"/>
          <a:chOff x="0" y="0"/>
          <a:chExt cx="0" cy="0"/>
        </a:xfrm>
      </p:grpSpPr>
      <p:pic>
        <p:nvPicPr>
          <p:cNvPr id="1292" name="Shape 1292"/>
          <p:cNvPicPr preferRelativeResize="0"/>
          <p:nvPr/>
        </p:nvPicPr>
        <p:blipFill rotWithShape="1">
          <a:blip r:embed="rId2">
            <a:alphaModFix/>
          </a:blip>
          <a:srcRect/>
          <a:stretch/>
        </p:blipFill>
        <p:spPr>
          <a:xfrm>
            <a:off x="3107531" y="1460656"/>
            <a:ext cx="5964000" cy="4842300"/>
          </a:xfrm>
          <a:prstGeom prst="rect">
            <a:avLst/>
          </a:prstGeom>
          <a:noFill/>
          <a:ln>
            <a:noFill/>
          </a:ln>
        </p:spPr>
      </p:pic>
      <p:cxnSp>
        <p:nvCxnSpPr>
          <p:cNvPr id="1293" name="Shape 1293"/>
          <p:cNvCxnSpPr/>
          <p:nvPr/>
        </p:nvCxnSpPr>
        <p:spPr>
          <a:xfrm>
            <a:off x="595313" y="596348"/>
            <a:ext cx="11001300" cy="0"/>
          </a:xfrm>
          <a:prstGeom prst="straightConnector1">
            <a:avLst/>
          </a:prstGeom>
          <a:noFill/>
          <a:ln>
            <a:noFill/>
          </a:ln>
        </p:spPr>
      </p:cxnSp>
      <p:cxnSp>
        <p:nvCxnSpPr>
          <p:cNvPr id="1294" name="Shape 1294"/>
          <p:cNvCxnSpPr/>
          <p:nvPr/>
        </p:nvCxnSpPr>
        <p:spPr>
          <a:xfrm>
            <a:off x="595313" y="1144988"/>
            <a:ext cx="11001300" cy="0"/>
          </a:xfrm>
          <a:prstGeom prst="straightConnector1">
            <a:avLst/>
          </a:prstGeom>
          <a:noFill/>
          <a:ln>
            <a:noFill/>
          </a:ln>
        </p:spPr>
      </p:cxnSp>
      <p:sp>
        <p:nvSpPr>
          <p:cNvPr id="1295" name="Shape 1295"/>
          <p:cNvSpPr txBox="1">
            <a:spLocks noGrp="1"/>
          </p:cNvSpPr>
          <p:nvPr>
            <p:ph type="body" idx="1"/>
          </p:nvPr>
        </p:nvSpPr>
        <p:spPr>
          <a:xfrm>
            <a:off x="3381375" y="1693628"/>
            <a:ext cx="5465100" cy="30891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296" name="Shape 1296"/>
          <p:cNvSpPr txBox="1">
            <a:spLocks noGrp="1"/>
          </p:cNvSpPr>
          <p:nvPr>
            <p:ph type="sldNum" idx="12"/>
          </p:nvPr>
        </p:nvSpPr>
        <p:spPr>
          <a:xfrm>
            <a:off x="11263313" y="694148"/>
            <a:ext cx="339600" cy="400500"/>
          </a:xfrm>
          <a:prstGeom prst="rect">
            <a:avLst/>
          </a:prstGeom>
          <a:noFill/>
          <a:ln>
            <a:noFill/>
          </a:ln>
        </p:spPr>
        <p:txBody>
          <a:bodyPr spcFirstLastPara="1" wrap="square" lIns="85750" tIns="85750" rIns="85750" bIns="85750"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318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4986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297"/>
        <p:cNvGrpSpPr/>
        <p:nvPr/>
      </p:nvGrpSpPr>
      <p:grpSpPr>
        <a:xfrm>
          <a:off x="0" y="0"/>
          <a:ext cx="0" cy="0"/>
          <a:chOff x="0" y="0"/>
          <a:chExt cx="0" cy="0"/>
        </a:xfrm>
      </p:grpSpPr>
      <p:pic>
        <p:nvPicPr>
          <p:cNvPr id="1298" name="Shape 1298"/>
          <p:cNvPicPr preferRelativeResize="0"/>
          <p:nvPr/>
        </p:nvPicPr>
        <p:blipFill rotWithShape="1">
          <a:blip r:embed="rId2">
            <a:alphaModFix/>
          </a:blip>
          <a:srcRect/>
          <a:stretch/>
        </p:blipFill>
        <p:spPr>
          <a:xfrm>
            <a:off x="2620117" y="1461423"/>
            <a:ext cx="6870600" cy="4816200"/>
          </a:xfrm>
          <a:prstGeom prst="rect">
            <a:avLst/>
          </a:prstGeom>
          <a:noFill/>
          <a:ln>
            <a:noFill/>
          </a:ln>
        </p:spPr>
      </p:pic>
      <p:cxnSp>
        <p:nvCxnSpPr>
          <p:cNvPr id="1299" name="Shape 1299"/>
          <p:cNvCxnSpPr/>
          <p:nvPr/>
        </p:nvCxnSpPr>
        <p:spPr>
          <a:xfrm>
            <a:off x="595313" y="596348"/>
            <a:ext cx="11001300" cy="0"/>
          </a:xfrm>
          <a:prstGeom prst="straightConnector1">
            <a:avLst/>
          </a:prstGeom>
          <a:noFill/>
          <a:ln>
            <a:noFill/>
          </a:ln>
        </p:spPr>
      </p:cxnSp>
      <p:cxnSp>
        <p:nvCxnSpPr>
          <p:cNvPr id="1300" name="Shape 1300"/>
          <p:cNvCxnSpPr/>
          <p:nvPr/>
        </p:nvCxnSpPr>
        <p:spPr>
          <a:xfrm>
            <a:off x="595313" y="1144988"/>
            <a:ext cx="11001300" cy="0"/>
          </a:xfrm>
          <a:prstGeom prst="straightConnector1">
            <a:avLst/>
          </a:prstGeom>
          <a:noFill/>
          <a:ln>
            <a:noFill/>
          </a:ln>
        </p:spPr>
      </p:cxnSp>
      <p:sp>
        <p:nvSpPr>
          <p:cNvPr id="1301" name="Shape 1301"/>
          <p:cNvSpPr txBox="1">
            <a:spLocks noGrp="1"/>
          </p:cNvSpPr>
          <p:nvPr>
            <p:ph type="body" idx="1"/>
          </p:nvPr>
        </p:nvSpPr>
        <p:spPr>
          <a:xfrm>
            <a:off x="3524250" y="1729409"/>
            <a:ext cx="5107800" cy="31845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302" name="Shape 1302"/>
          <p:cNvSpPr txBox="1">
            <a:spLocks noGrp="1"/>
          </p:cNvSpPr>
          <p:nvPr>
            <p:ph type="sldNum" idx="12"/>
          </p:nvPr>
        </p:nvSpPr>
        <p:spPr>
          <a:xfrm>
            <a:off x="11263313" y="694148"/>
            <a:ext cx="339600" cy="400500"/>
          </a:xfrm>
          <a:prstGeom prst="rect">
            <a:avLst/>
          </a:prstGeom>
          <a:noFill/>
          <a:ln>
            <a:noFill/>
          </a:ln>
        </p:spPr>
        <p:txBody>
          <a:bodyPr spcFirstLastPara="1" wrap="square" lIns="85750" tIns="85750" rIns="85750" bIns="85750"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318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4986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303"/>
        <p:cNvGrpSpPr/>
        <p:nvPr/>
      </p:nvGrpSpPr>
      <p:grpSpPr>
        <a:xfrm>
          <a:off x="0" y="0"/>
          <a:ext cx="0" cy="0"/>
          <a:chOff x="0" y="0"/>
          <a:chExt cx="0" cy="0"/>
        </a:xfrm>
      </p:grpSpPr>
      <p:pic>
        <p:nvPicPr>
          <p:cNvPr id="1304" name="Shape 1304"/>
          <p:cNvPicPr preferRelativeResize="0"/>
          <p:nvPr/>
        </p:nvPicPr>
        <p:blipFill rotWithShape="1">
          <a:blip r:embed="rId2">
            <a:alphaModFix/>
          </a:blip>
          <a:srcRect/>
          <a:stretch/>
        </p:blipFill>
        <p:spPr>
          <a:xfrm>
            <a:off x="2940844" y="1419308"/>
            <a:ext cx="6417600" cy="5028900"/>
          </a:xfrm>
          <a:prstGeom prst="rect">
            <a:avLst/>
          </a:prstGeom>
          <a:noFill/>
          <a:ln>
            <a:noFill/>
          </a:ln>
        </p:spPr>
      </p:pic>
      <p:cxnSp>
        <p:nvCxnSpPr>
          <p:cNvPr id="1305" name="Shape 1305"/>
          <p:cNvCxnSpPr/>
          <p:nvPr/>
        </p:nvCxnSpPr>
        <p:spPr>
          <a:xfrm>
            <a:off x="595313" y="596348"/>
            <a:ext cx="11001300" cy="0"/>
          </a:xfrm>
          <a:prstGeom prst="straightConnector1">
            <a:avLst/>
          </a:prstGeom>
          <a:noFill/>
          <a:ln>
            <a:noFill/>
          </a:ln>
        </p:spPr>
      </p:cxnSp>
      <p:cxnSp>
        <p:nvCxnSpPr>
          <p:cNvPr id="1306" name="Shape 1306"/>
          <p:cNvCxnSpPr/>
          <p:nvPr/>
        </p:nvCxnSpPr>
        <p:spPr>
          <a:xfrm>
            <a:off x="595313" y="1144988"/>
            <a:ext cx="11001300" cy="0"/>
          </a:xfrm>
          <a:prstGeom prst="straightConnector1">
            <a:avLst/>
          </a:prstGeom>
          <a:noFill/>
          <a:ln>
            <a:noFill/>
          </a:ln>
        </p:spPr>
      </p:cxnSp>
      <p:sp>
        <p:nvSpPr>
          <p:cNvPr id="1307" name="Shape 1307"/>
          <p:cNvSpPr txBox="1">
            <a:spLocks noGrp="1"/>
          </p:cNvSpPr>
          <p:nvPr>
            <p:ph type="body" idx="1"/>
          </p:nvPr>
        </p:nvSpPr>
        <p:spPr>
          <a:xfrm>
            <a:off x="3583781" y="1967948"/>
            <a:ext cx="5096100" cy="38403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308" name="Shape 1308"/>
          <p:cNvSpPr txBox="1">
            <a:spLocks noGrp="1"/>
          </p:cNvSpPr>
          <p:nvPr>
            <p:ph type="sldNum" idx="12"/>
          </p:nvPr>
        </p:nvSpPr>
        <p:spPr>
          <a:xfrm>
            <a:off x="11263313" y="694148"/>
            <a:ext cx="339600" cy="400500"/>
          </a:xfrm>
          <a:prstGeom prst="rect">
            <a:avLst/>
          </a:prstGeom>
          <a:noFill/>
          <a:ln>
            <a:noFill/>
          </a:ln>
        </p:spPr>
        <p:txBody>
          <a:bodyPr spcFirstLastPara="1" wrap="square" lIns="85750" tIns="85750" rIns="85750" bIns="85750"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318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4986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309"/>
        <p:cNvGrpSpPr/>
        <p:nvPr/>
      </p:nvGrpSpPr>
      <p:grpSpPr>
        <a:xfrm>
          <a:off x="0" y="0"/>
          <a:ext cx="0" cy="0"/>
          <a:chOff x="0" y="0"/>
          <a:chExt cx="0" cy="0"/>
        </a:xfrm>
      </p:grpSpPr>
      <p:pic>
        <p:nvPicPr>
          <p:cNvPr id="1310" name="Shape 1310"/>
          <p:cNvPicPr preferRelativeResize="0"/>
          <p:nvPr/>
        </p:nvPicPr>
        <p:blipFill rotWithShape="1">
          <a:blip r:embed="rId2">
            <a:alphaModFix/>
          </a:blip>
          <a:srcRect/>
          <a:stretch/>
        </p:blipFill>
        <p:spPr>
          <a:xfrm>
            <a:off x="952500" y="1233693"/>
            <a:ext cx="3791400" cy="5689200"/>
          </a:xfrm>
          <a:prstGeom prst="rect">
            <a:avLst/>
          </a:prstGeom>
          <a:noFill/>
          <a:ln>
            <a:noFill/>
          </a:ln>
        </p:spPr>
      </p:pic>
      <p:pic>
        <p:nvPicPr>
          <p:cNvPr id="1311" name="Shape 1311"/>
          <p:cNvPicPr preferRelativeResize="0"/>
          <p:nvPr/>
        </p:nvPicPr>
        <p:blipFill rotWithShape="1">
          <a:blip r:embed="rId3">
            <a:alphaModFix/>
          </a:blip>
          <a:srcRect/>
          <a:stretch/>
        </p:blipFill>
        <p:spPr>
          <a:xfrm>
            <a:off x="4381500" y="1288111"/>
            <a:ext cx="3464700" cy="5178900"/>
          </a:xfrm>
          <a:prstGeom prst="rect">
            <a:avLst/>
          </a:prstGeom>
          <a:noFill/>
          <a:ln>
            <a:noFill/>
          </a:ln>
        </p:spPr>
      </p:pic>
      <p:pic>
        <p:nvPicPr>
          <p:cNvPr id="1312" name="Shape 1312"/>
          <p:cNvPicPr preferRelativeResize="0"/>
          <p:nvPr/>
        </p:nvPicPr>
        <p:blipFill rotWithShape="1">
          <a:blip r:embed="rId4">
            <a:alphaModFix/>
          </a:blip>
          <a:srcRect/>
          <a:stretch/>
        </p:blipFill>
        <p:spPr>
          <a:xfrm>
            <a:off x="7977188" y="1276184"/>
            <a:ext cx="2797800" cy="5127000"/>
          </a:xfrm>
          <a:prstGeom prst="rect">
            <a:avLst/>
          </a:prstGeom>
          <a:noFill/>
          <a:ln>
            <a:noFill/>
          </a:ln>
        </p:spPr>
      </p:pic>
      <p:cxnSp>
        <p:nvCxnSpPr>
          <p:cNvPr id="1313" name="Shape 1313"/>
          <p:cNvCxnSpPr/>
          <p:nvPr/>
        </p:nvCxnSpPr>
        <p:spPr>
          <a:xfrm>
            <a:off x="595313" y="596348"/>
            <a:ext cx="11001300" cy="0"/>
          </a:xfrm>
          <a:prstGeom prst="straightConnector1">
            <a:avLst/>
          </a:prstGeom>
          <a:noFill/>
          <a:ln>
            <a:noFill/>
          </a:ln>
        </p:spPr>
      </p:cxnSp>
      <p:cxnSp>
        <p:nvCxnSpPr>
          <p:cNvPr id="1314" name="Shape 1314"/>
          <p:cNvCxnSpPr/>
          <p:nvPr/>
        </p:nvCxnSpPr>
        <p:spPr>
          <a:xfrm>
            <a:off x="595313" y="1144988"/>
            <a:ext cx="11001300" cy="0"/>
          </a:xfrm>
          <a:prstGeom prst="straightConnector1">
            <a:avLst/>
          </a:prstGeom>
          <a:noFill/>
          <a:ln>
            <a:noFill/>
          </a:ln>
        </p:spPr>
      </p:cxnSp>
      <p:sp>
        <p:nvSpPr>
          <p:cNvPr id="1315" name="Shape 1315"/>
          <p:cNvSpPr/>
          <p:nvPr/>
        </p:nvSpPr>
        <p:spPr>
          <a:xfrm>
            <a:off x="5298281" y="3601941"/>
            <a:ext cx="1601100" cy="238500"/>
          </a:xfrm>
          <a:prstGeom prst="rect">
            <a:avLst/>
          </a:prstGeom>
          <a:noFill/>
          <a:ln>
            <a:noFill/>
          </a:ln>
        </p:spPr>
        <p:txBody>
          <a:bodyPr spcFirstLastPara="1" wrap="square" lIns="35750" tIns="35750" rIns="35750" bIns="35750"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1316" name="Shape 1316"/>
          <p:cNvSpPr/>
          <p:nvPr/>
        </p:nvSpPr>
        <p:spPr>
          <a:xfrm>
            <a:off x="8608219" y="3601941"/>
            <a:ext cx="1601100" cy="238500"/>
          </a:xfrm>
          <a:prstGeom prst="rect">
            <a:avLst/>
          </a:prstGeom>
          <a:noFill/>
          <a:ln>
            <a:noFill/>
          </a:ln>
        </p:spPr>
        <p:txBody>
          <a:bodyPr spcFirstLastPara="1" wrap="square" lIns="35750" tIns="35750" rIns="35750" bIns="35750"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1317" name="Shape 1317"/>
          <p:cNvSpPr txBox="1">
            <a:spLocks noGrp="1"/>
          </p:cNvSpPr>
          <p:nvPr>
            <p:ph type="body" idx="1"/>
          </p:nvPr>
        </p:nvSpPr>
        <p:spPr>
          <a:xfrm>
            <a:off x="1726406" y="1860605"/>
            <a:ext cx="2166900" cy="37212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318" name="Shape 1318"/>
          <p:cNvSpPr txBox="1">
            <a:spLocks noGrp="1"/>
          </p:cNvSpPr>
          <p:nvPr>
            <p:ph type="sldNum" idx="12"/>
          </p:nvPr>
        </p:nvSpPr>
        <p:spPr>
          <a:xfrm>
            <a:off x="11263313" y="694148"/>
            <a:ext cx="339600" cy="400500"/>
          </a:xfrm>
          <a:prstGeom prst="rect">
            <a:avLst/>
          </a:prstGeom>
          <a:noFill/>
          <a:ln>
            <a:noFill/>
          </a:ln>
        </p:spPr>
        <p:txBody>
          <a:bodyPr spcFirstLastPara="1" wrap="square" lIns="85750" tIns="85750" rIns="85750" bIns="85750"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318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4986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319"/>
        <p:cNvGrpSpPr/>
        <p:nvPr/>
      </p:nvGrpSpPr>
      <p:grpSpPr>
        <a:xfrm>
          <a:off x="0" y="0"/>
          <a:ext cx="0" cy="0"/>
          <a:chOff x="0" y="0"/>
          <a:chExt cx="0" cy="0"/>
        </a:xfrm>
      </p:grpSpPr>
      <p:cxnSp>
        <p:nvCxnSpPr>
          <p:cNvPr id="1320" name="Shape 1320"/>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1321" name="Shape 1321"/>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1322" name="Shape 1322"/>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300" b="1" i="0" u="none" strike="noStrike" cap="none">
                <a:solidFill>
                  <a:srgbClr val="FFFFFF"/>
                </a:solidFill>
                <a:latin typeface="Arial"/>
                <a:ea typeface="Arial"/>
                <a:cs typeface="Arial"/>
                <a:sym typeface="Arial"/>
              </a:rPr>
              <a:t>DISCUSSION TIME</a:t>
            </a:r>
            <a:endParaRPr sz="1300"/>
          </a:p>
        </p:txBody>
      </p:sp>
      <p:sp>
        <p:nvSpPr>
          <p:cNvPr id="1323" name="Shape 1323"/>
          <p:cNvSpPr txBox="1">
            <a:spLocks noGrp="1"/>
          </p:cNvSpPr>
          <p:nvPr>
            <p:ph type="sldNum" idx="12"/>
          </p:nvPr>
        </p:nvSpPr>
        <p:spPr>
          <a:xfrm>
            <a:off x="11278547" y="694148"/>
            <a:ext cx="324300" cy="400500"/>
          </a:xfrm>
          <a:prstGeom prst="rect">
            <a:avLst/>
          </a:prstGeom>
          <a:noFill/>
          <a:ln>
            <a:noFill/>
          </a:ln>
        </p:spPr>
        <p:txBody>
          <a:bodyPr spcFirstLastPara="1" wrap="square" lIns="85750" tIns="85750" rIns="85750" bIns="85750" anchor="ctr" anchorCtr="0">
            <a:noAutofit/>
          </a:bodyPr>
          <a:lstStyle>
            <a:lvl1pPr marL="0" marR="0" lvl="0"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lgn="l">
              <a:spcBef>
                <a:spcPts val="0"/>
              </a:spcBef>
              <a:spcAft>
                <a:spcPts val="0"/>
              </a:spcAft>
              <a:buNone/>
            </a:pPr>
            <a:endParaRPr/>
          </a:p>
          <a:p>
            <a:pPr marL="0" lvl="2" indent="431800" algn="l">
              <a:spcBef>
                <a:spcPts val="0"/>
              </a:spcBef>
              <a:spcAft>
                <a:spcPts val="0"/>
              </a:spcAft>
              <a:buNone/>
            </a:pPr>
            <a:endParaRPr/>
          </a:p>
          <a:p>
            <a:pPr marL="0" lvl="3" indent="647700" algn="l">
              <a:spcBef>
                <a:spcPts val="0"/>
              </a:spcBef>
              <a:spcAft>
                <a:spcPts val="0"/>
              </a:spcAft>
              <a:buNone/>
            </a:pPr>
            <a:endParaRPr/>
          </a:p>
          <a:p>
            <a:pPr marL="0" lvl="4" indent="863600" algn="l">
              <a:spcBef>
                <a:spcPts val="0"/>
              </a:spcBef>
              <a:spcAft>
                <a:spcPts val="0"/>
              </a:spcAft>
              <a:buNone/>
            </a:pPr>
            <a:endParaRPr/>
          </a:p>
          <a:p>
            <a:pPr marL="0" lvl="5" indent="1066800" algn="l">
              <a:spcBef>
                <a:spcPts val="0"/>
              </a:spcBef>
              <a:spcAft>
                <a:spcPts val="0"/>
              </a:spcAft>
              <a:buNone/>
            </a:pPr>
            <a:endParaRPr/>
          </a:p>
          <a:p>
            <a:pPr marL="0" lvl="6" indent="1282700" algn="l">
              <a:spcBef>
                <a:spcPts val="0"/>
              </a:spcBef>
              <a:spcAft>
                <a:spcPts val="0"/>
              </a:spcAft>
              <a:buNone/>
            </a:pPr>
            <a:endParaRPr/>
          </a:p>
          <a:p>
            <a:pPr marL="0" lvl="7" indent="1498600" algn="l">
              <a:spcBef>
                <a:spcPts val="0"/>
              </a:spcBef>
              <a:spcAft>
                <a:spcPts val="0"/>
              </a:spcAft>
              <a:buNone/>
            </a:pPr>
            <a:endParaRPr/>
          </a:p>
          <a:p>
            <a:pPr marL="0" lvl="8" indent="1714500" algn="l">
              <a:spcBef>
                <a:spcPts val="0"/>
              </a:spcBef>
              <a:spcAft>
                <a:spcPts val="0"/>
              </a:spcAft>
              <a:buNone/>
            </a:pP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324"/>
        <p:cNvGrpSpPr/>
        <p:nvPr/>
      </p:nvGrpSpPr>
      <p:grpSpPr>
        <a:xfrm>
          <a:off x="0" y="0"/>
          <a:ext cx="0" cy="0"/>
          <a:chOff x="0" y="0"/>
          <a:chExt cx="0" cy="0"/>
        </a:xfrm>
      </p:grpSpPr>
      <p:cxnSp>
        <p:nvCxnSpPr>
          <p:cNvPr id="1325" name="Shape 1325"/>
          <p:cNvCxnSpPr/>
          <p:nvPr/>
        </p:nvCxnSpPr>
        <p:spPr>
          <a:xfrm>
            <a:off x="595313" y="596348"/>
            <a:ext cx="11001300" cy="0"/>
          </a:xfrm>
          <a:prstGeom prst="straightConnector1">
            <a:avLst/>
          </a:prstGeom>
          <a:noFill/>
          <a:ln>
            <a:noFill/>
          </a:ln>
        </p:spPr>
      </p:cxnSp>
      <p:cxnSp>
        <p:nvCxnSpPr>
          <p:cNvPr id="1326" name="Shape 1326"/>
          <p:cNvCxnSpPr/>
          <p:nvPr/>
        </p:nvCxnSpPr>
        <p:spPr>
          <a:xfrm>
            <a:off x="595313" y="1144988"/>
            <a:ext cx="11001300" cy="0"/>
          </a:xfrm>
          <a:prstGeom prst="straightConnector1">
            <a:avLst/>
          </a:prstGeom>
          <a:noFill/>
          <a:ln>
            <a:noFill/>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2">
            <a:alphaModFix/>
          </a:blip>
          <a:srcRect/>
          <a:stretch/>
        </p:blipFill>
        <p:spPr>
          <a:xfrm>
            <a:off x="2620117" y="1461423"/>
            <a:ext cx="6850383" cy="4815869"/>
          </a:xfrm>
          <a:prstGeom prst="rect">
            <a:avLst/>
          </a:prstGeom>
          <a:noFill/>
          <a:ln>
            <a:noFill/>
          </a:ln>
        </p:spPr>
      </p:pic>
      <p:cxnSp>
        <p:nvCxnSpPr>
          <p:cNvPr id="101" name="Shape 101"/>
          <p:cNvCxnSpPr/>
          <p:nvPr/>
        </p:nvCxnSpPr>
        <p:spPr>
          <a:xfrm>
            <a:off x="595313" y="596348"/>
            <a:ext cx="11001375" cy="10"/>
          </a:xfrm>
          <a:prstGeom prst="straightConnector1">
            <a:avLst/>
          </a:prstGeom>
          <a:noFill/>
          <a:ln>
            <a:noFill/>
          </a:ln>
        </p:spPr>
      </p:cxnSp>
      <p:cxnSp>
        <p:nvCxnSpPr>
          <p:cNvPr id="102" name="Shape 102"/>
          <p:cNvCxnSpPr/>
          <p:nvPr/>
        </p:nvCxnSpPr>
        <p:spPr>
          <a:xfrm>
            <a:off x="595313" y="1144988"/>
            <a:ext cx="11001375" cy="10"/>
          </a:xfrm>
          <a:prstGeom prst="straightConnector1">
            <a:avLst/>
          </a:prstGeom>
          <a:noFill/>
          <a:ln>
            <a:noFill/>
          </a:ln>
        </p:spPr>
      </p:cxnSp>
      <p:sp>
        <p:nvSpPr>
          <p:cNvPr id="103" name="Shape 103"/>
          <p:cNvSpPr txBox="1">
            <a:spLocks noGrp="1"/>
          </p:cNvSpPr>
          <p:nvPr>
            <p:ph type="body" idx="1"/>
          </p:nvPr>
        </p:nvSpPr>
        <p:spPr>
          <a:xfrm>
            <a:off x="3524250" y="1729410"/>
            <a:ext cx="5107781" cy="3184497"/>
          </a:xfrm>
          <a:prstGeom prst="rect">
            <a:avLst/>
          </a:prstGeom>
          <a:noFill/>
          <a:ln>
            <a:noFill/>
          </a:ln>
        </p:spPr>
        <p:txBody>
          <a:bodyPr spcFirstLastPara="1" wrap="square" lIns="91425" tIns="91425" rIns="91425" bIns="91425" anchor="ctr"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327"/>
        <p:cNvGrpSpPr/>
        <p:nvPr/>
      </p:nvGrpSpPr>
      <p:grpSpPr>
        <a:xfrm>
          <a:off x="0" y="0"/>
          <a:ext cx="0" cy="0"/>
          <a:chOff x="0" y="0"/>
          <a:chExt cx="0" cy="0"/>
        </a:xfrm>
      </p:grpSpPr>
      <p:cxnSp>
        <p:nvCxnSpPr>
          <p:cNvPr id="1328" name="Shape 1328"/>
          <p:cNvCxnSpPr/>
          <p:nvPr/>
        </p:nvCxnSpPr>
        <p:spPr>
          <a:xfrm>
            <a:off x="595313" y="596348"/>
            <a:ext cx="11001300" cy="0"/>
          </a:xfrm>
          <a:prstGeom prst="straightConnector1">
            <a:avLst/>
          </a:prstGeom>
          <a:noFill/>
          <a:ln>
            <a:noFill/>
          </a:ln>
        </p:spPr>
      </p:cxnSp>
      <p:cxnSp>
        <p:nvCxnSpPr>
          <p:cNvPr id="1329" name="Shape 1329"/>
          <p:cNvCxnSpPr/>
          <p:nvPr/>
        </p:nvCxnSpPr>
        <p:spPr>
          <a:xfrm>
            <a:off x="595313" y="1144988"/>
            <a:ext cx="11001300" cy="0"/>
          </a:xfrm>
          <a:prstGeom prst="straightConnector1">
            <a:avLst/>
          </a:prstGeom>
          <a:noFill/>
          <a:ln>
            <a:noFill/>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330"/>
        <p:cNvGrpSpPr/>
        <p:nvPr/>
      </p:nvGrpSpPr>
      <p:grpSpPr>
        <a:xfrm>
          <a:off x="0" y="0"/>
          <a:ext cx="0" cy="0"/>
          <a:chOff x="0" y="0"/>
          <a:chExt cx="0" cy="0"/>
        </a:xfrm>
      </p:grpSpPr>
      <p:cxnSp>
        <p:nvCxnSpPr>
          <p:cNvPr id="1331" name="Shape 1331"/>
          <p:cNvCxnSpPr/>
          <p:nvPr/>
        </p:nvCxnSpPr>
        <p:spPr>
          <a:xfrm>
            <a:off x="595313" y="596348"/>
            <a:ext cx="11001300" cy="0"/>
          </a:xfrm>
          <a:prstGeom prst="straightConnector1">
            <a:avLst/>
          </a:prstGeom>
          <a:noFill/>
          <a:ln>
            <a:noFill/>
          </a:ln>
        </p:spPr>
      </p:cxnSp>
      <p:cxnSp>
        <p:nvCxnSpPr>
          <p:cNvPr id="1332" name="Shape 1332"/>
          <p:cNvCxnSpPr/>
          <p:nvPr/>
        </p:nvCxnSpPr>
        <p:spPr>
          <a:xfrm>
            <a:off x="595313" y="1144988"/>
            <a:ext cx="11001300" cy="0"/>
          </a:xfrm>
          <a:prstGeom prst="straightConnector1">
            <a:avLst/>
          </a:prstGeom>
          <a:noFill/>
          <a:ln>
            <a:noFill/>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333"/>
        <p:cNvGrpSpPr/>
        <p:nvPr/>
      </p:nvGrpSpPr>
      <p:grpSpPr>
        <a:xfrm>
          <a:off x="0" y="0"/>
          <a:ext cx="0" cy="0"/>
          <a:chOff x="0" y="0"/>
          <a:chExt cx="0" cy="0"/>
        </a:xfrm>
      </p:grpSpPr>
      <p:cxnSp>
        <p:nvCxnSpPr>
          <p:cNvPr id="1334" name="Shape 1334"/>
          <p:cNvCxnSpPr/>
          <p:nvPr/>
        </p:nvCxnSpPr>
        <p:spPr>
          <a:xfrm>
            <a:off x="595313" y="596348"/>
            <a:ext cx="11001300" cy="0"/>
          </a:xfrm>
          <a:prstGeom prst="straightConnector1">
            <a:avLst/>
          </a:prstGeom>
          <a:noFill/>
          <a:ln>
            <a:noFill/>
          </a:ln>
        </p:spPr>
      </p:cxnSp>
      <p:cxnSp>
        <p:nvCxnSpPr>
          <p:cNvPr id="1335" name="Shape 1335"/>
          <p:cNvCxnSpPr/>
          <p:nvPr/>
        </p:nvCxnSpPr>
        <p:spPr>
          <a:xfrm>
            <a:off x="595313" y="1144988"/>
            <a:ext cx="11001300" cy="0"/>
          </a:xfrm>
          <a:prstGeom prst="straightConnector1">
            <a:avLst/>
          </a:prstGeom>
          <a:noFill/>
          <a:ln>
            <a:noFill/>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336"/>
        <p:cNvGrpSpPr/>
        <p:nvPr/>
      </p:nvGrpSpPr>
      <p:grpSpPr>
        <a:xfrm>
          <a:off x="0" y="0"/>
          <a:ext cx="0" cy="0"/>
          <a:chOff x="0" y="0"/>
          <a:chExt cx="0" cy="0"/>
        </a:xfrm>
      </p:grpSpPr>
      <p:cxnSp>
        <p:nvCxnSpPr>
          <p:cNvPr id="1337" name="Shape 1337"/>
          <p:cNvCxnSpPr/>
          <p:nvPr/>
        </p:nvCxnSpPr>
        <p:spPr>
          <a:xfrm>
            <a:off x="595313" y="596348"/>
            <a:ext cx="11001300" cy="0"/>
          </a:xfrm>
          <a:prstGeom prst="straightConnector1">
            <a:avLst/>
          </a:prstGeom>
          <a:noFill/>
          <a:ln w="12700" cap="flat" cmpd="sng">
            <a:solidFill>
              <a:srgbClr val="FFFFFF"/>
            </a:solidFill>
            <a:prstDash val="solid"/>
            <a:miter lim="8000"/>
            <a:headEnd type="none" w="sm" len="sm"/>
            <a:tailEnd type="none" w="sm" len="sm"/>
          </a:ln>
        </p:spPr>
      </p:cxnSp>
      <p:cxnSp>
        <p:nvCxnSpPr>
          <p:cNvPr id="1338" name="Shape 1338"/>
          <p:cNvCxnSpPr/>
          <p:nvPr/>
        </p:nvCxnSpPr>
        <p:spPr>
          <a:xfrm>
            <a:off x="595313" y="1144988"/>
            <a:ext cx="11001300" cy="0"/>
          </a:xfrm>
          <a:prstGeom prst="straightConnector1">
            <a:avLst/>
          </a:prstGeom>
          <a:noFill/>
          <a:ln w="12700" cap="flat" cmpd="sng">
            <a:solidFill>
              <a:srgbClr val="FFFFFF"/>
            </a:solidFill>
            <a:prstDash val="solid"/>
            <a:miter lim="8000"/>
            <a:headEnd type="none" w="sm" len="sm"/>
            <a:tailEnd type="none" w="sm" len="sm"/>
          </a:ln>
        </p:spPr>
      </p:cxnSp>
      <p:sp>
        <p:nvSpPr>
          <p:cNvPr id="1339" name="Shape 1339"/>
          <p:cNvSpPr/>
          <p:nvPr/>
        </p:nvSpPr>
        <p:spPr>
          <a:xfrm>
            <a:off x="595313" y="2134925"/>
            <a:ext cx="11001300" cy="3578100"/>
          </a:xfrm>
          <a:prstGeom prst="rect">
            <a:avLst/>
          </a:prstGeom>
          <a:noFill/>
          <a:ln>
            <a:noFill/>
          </a:ln>
        </p:spPr>
        <p:txBody>
          <a:bodyPr spcFirstLastPara="1" wrap="square" lIns="0" tIns="0" rIns="0" bIns="0" anchor="t" anchorCtr="0">
            <a:noAutofit/>
          </a:bodyPr>
          <a:lstStyle/>
          <a:p>
            <a:pPr marL="165100" marR="0" lvl="1" indent="-165100" algn="l" rtl="0">
              <a:lnSpc>
                <a:spcPct val="110000"/>
              </a:lnSpc>
              <a:spcBef>
                <a:spcPts val="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One</a:t>
            </a:r>
            <a:endParaRPr sz="1300"/>
          </a:p>
          <a:p>
            <a:pPr marL="165100" marR="0" lvl="1" indent="-165100" algn="l" rtl="0">
              <a:lnSpc>
                <a:spcPct val="110000"/>
              </a:lnSpc>
              <a:spcBef>
                <a:spcPts val="40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Two</a:t>
            </a:r>
            <a:endParaRPr sz="1300"/>
          </a:p>
          <a:p>
            <a:pPr marL="165100" marR="0" lvl="1" indent="-165100" algn="l" rtl="0">
              <a:lnSpc>
                <a:spcPct val="110000"/>
              </a:lnSpc>
              <a:spcBef>
                <a:spcPts val="40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Three</a:t>
            </a:r>
            <a:endParaRPr sz="1300"/>
          </a:p>
          <a:p>
            <a:pPr marL="165100" marR="0" lvl="1" indent="-165100" algn="l" rtl="0">
              <a:lnSpc>
                <a:spcPct val="110000"/>
              </a:lnSpc>
              <a:spcBef>
                <a:spcPts val="40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Four</a:t>
            </a:r>
            <a:endParaRPr sz="1300"/>
          </a:p>
          <a:p>
            <a:pPr marL="165100" marR="0" lvl="1" indent="-165100" algn="l" rtl="0">
              <a:lnSpc>
                <a:spcPct val="110000"/>
              </a:lnSpc>
              <a:spcBef>
                <a:spcPts val="40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Five</a:t>
            </a:r>
            <a:endParaRPr sz="1300"/>
          </a:p>
        </p:txBody>
      </p:sp>
      <p:sp>
        <p:nvSpPr>
          <p:cNvPr id="1340" name="Shape 1340"/>
          <p:cNvSpPr/>
          <p:nvPr/>
        </p:nvSpPr>
        <p:spPr>
          <a:xfrm>
            <a:off x="595313" y="2134925"/>
            <a:ext cx="11001300" cy="3578100"/>
          </a:xfrm>
          <a:prstGeom prst="rect">
            <a:avLst/>
          </a:prstGeom>
          <a:noFill/>
          <a:ln>
            <a:noFill/>
          </a:ln>
        </p:spPr>
        <p:txBody>
          <a:bodyPr spcFirstLastPara="1" wrap="square" lIns="0" tIns="0" rIns="0" bIns="0" anchor="t" anchorCtr="0">
            <a:noAutofit/>
          </a:bodyPr>
          <a:lstStyle/>
          <a:p>
            <a:pPr marL="165100" marR="0" lvl="1" indent="-165100" algn="l" rtl="0">
              <a:lnSpc>
                <a:spcPct val="110000"/>
              </a:lnSpc>
              <a:spcBef>
                <a:spcPts val="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One</a:t>
            </a:r>
            <a:endParaRPr sz="1300"/>
          </a:p>
          <a:p>
            <a:pPr marL="165100" marR="0" lvl="1" indent="-165100" algn="l" rtl="0">
              <a:lnSpc>
                <a:spcPct val="110000"/>
              </a:lnSpc>
              <a:spcBef>
                <a:spcPts val="40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Two</a:t>
            </a:r>
            <a:endParaRPr sz="1300"/>
          </a:p>
          <a:p>
            <a:pPr marL="165100" marR="0" lvl="1" indent="-165100" algn="l" rtl="0">
              <a:lnSpc>
                <a:spcPct val="110000"/>
              </a:lnSpc>
              <a:spcBef>
                <a:spcPts val="40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Three</a:t>
            </a:r>
            <a:endParaRPr sz="1300"/>
          </a:p>
          <a:p>
            <a:pPr marL="165100" marR="0" lvl="1" indent="-165100" algn="l" rtl="0">
              <a:lnSpc>
                <a:spcPct val="110000"/>
              </a:lnSpc>
              <a:spcBef>
                <a:spcPts val="40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Four</a:t>
            </a:r>
            <a:endParaRPr sz="1300"/>
          </a:p>
          <a:p>
            <a:pPr marL="165100" marR="0" lvl="1" indent="-165100" algn="l" rtl="0">
              <a:lnSpc>
                <a:spcPct val="110000"/>
              </a:lnSpc>
              <a:spcBef>
                <a:spcPts val="400"/>
              </a:spcBef>
              <a:spcAft>
                <a:spcPts val="0"/>
              </a:spcAft>
              <a:buClr>
                <a:srgbClr val="000000"/>
              </a:buClr>
              <a:buSzPts val="2000"/>
              <a:buFont typeface="Merriweather Sans"/>
              <a:buChar char="‣"/>
            </a:pPr>
            <a:r>
              <a:rPr lang="en-US" sz="2300" b="0" i="0" u="none" strike="noStrike" cap="none">
                <a:solidFill>
                  <a:srgbClr val="000000"/>
                </a:solidFill>
                <a:latin typeface="Arial"/>
                <a:ea typeface="Arial"/>
                <a:cs typeface="Arial"/>
                <a:sym typeface="Arial"/>
              </a:rPr>
              <a:t>Body Level Five</a:t>
            </a:r>
            <a:endParaRPr sz="130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346"/>
        <p:cNvGrpSpPr/>
        <p:nvPr/>
      </p:nvGrpSpPr>
      <p:grpSpPr>
        <a:xfrm>
          <a:off x="0" y="0"/>
          <a:ext cx="0" cy="0"/>
          <a:chOff x="0" y="0"/>
          <a:chExt cx="0" cy="0"/>
        </a:xfrm>
      </p:grpSpPr>
      <p:cxnSp>
        <p:nvCxnSpPr>
          <p:cNvPr id="1347" name="Shape 1347"/>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1348" name="Shape 1348"/>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pic>
        <p:nvPicPr>
          <p:cNvPr id="1349" name="Shape 1349"/>
          <p:cNvPicPr preferRelativeResize="0"/>
          <p:nvPr/>
        </p:nvPicPr>
        <p:blipFill rotWithShape="1">
          <a:blip r:embed="rId2">
            <a:alphaModFix/>
          </a:blip>
          <a:srcRect/>
          <a:stretch/>
        </p:blipFill>
        <p:spPr>
          <a:xfrm>
            <a:off x="595312" y="715617"/>
            <a:ext cx="2640717" cy="284263"/>
          </a:xfrm>
          <a:prstGeom prst="rect">
            <a:avLst/>
          </a:prstGeom>
          <a:noFill/>
          <a:ln>
            <a:noFill/>
          </a:ln>
        </p:spPr>
      </p:pic>
    </p:spTree>
  </p:cSld>
  <p:clrMapOvr>
    <a:masterClrMapping/>
  </p:clrMapOvr>
  <p:transition spd="med">
    <p:fade thruBlk="1"/>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350"/>
        <p:cNvGrpSpPr/>
        <p:nvPr/>
      </p:nvGrpSpPr>
      <p:grpSpPr>
        <a:xfrm>
          <a:off x="0" y="0"/>
          <a:ext cx="0" cy="0"/>
          <a:chOff x="0" y="0"/>
          <a:chExt cx="0" cy="0"/>
        </a:xfrm>
      </p:grpSpPr>
      <p:sp>
        <p:nvSpPr>
          <p:cNvPr id="1351" name="Shape 1351"/>
          <p:cNvSpPr txBox="1">
            <a:spLocks noGrp="1"/>
          </p:cNvSpPr>
          <p:nvPr>
            <p:ph type="title"/>
          </p:nvPr>
        </p:nvSpPr>
        <p:spPr>
          <a:xfrm>
            <a:off x="595313" y="1383527"/>
            <a:ext cx="11001300" cy="668100"/>
          </a:xfrm>
          <a:prstGeom prst="rect">
            <a:avLst/>
          </a:prstGeom>
          <a:noFill/>
          <a:ln>
            <a:noFill/>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541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1352" name="Shape 1352"/>
          <p:cNvSpPr txBox="1">
            <a:spLocks noGrp="1"/>
          </p:cNvSpPr>
          <p:nvPr>
            <p:ph type="body" idx="1"/>
          </p:nvPr>
        </p:nvSpPr>
        <p:spPr>
          <a:xfrm>
            <a:off x="592553" y="2266122"/>
            <a:ext cx="11001300" cy="3578100"/>
          </a:xfrm>
          <a:prstGeom prst="rect">
            <a:avLst/>
          </a:prstGeom>
          <a:noFill/>
          <a:ln>
            <a:noFill/>
          </a:ln>
        </p:spPr>
        <p:txBody>
          <a:bodyPr spcFirstLastPara="1" wrap="square" lIns="85775" tIns="85775" rIns="85775" bIns="85775" anchor="t"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353"/>
        <p:cNvGrpSpPr/>
        <p:nvPr/>
      </p:nvGrpSpPr>
      <p:grpSpPr>
        <a:xfrm>
          <a:off x="0" y="0"/>
          <a:ext cx="0" cy="0"/>
          <a:chOff x="0" y="0"/>
          <a:chExt cx="0" cy="0"/>
        </a:xfrm>
      </p:grpSpPr>
      <p:cxnSp>
        <p:nvCxnSpPr>
          <p:cNvPr id="1354" name="Shape 1354"/>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1355" name="Shape 1355"/>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356"/>
        <p:cNvGrpSpPr/>
        <p:nvPr/>
      </p:nvGrpSpPr>
      <p:grpSpPr>
        <a:xfrm>
          <a:off x="0" y="0"/>
          <a:ext cx="0" cy="0"/>
          <a:chOff x="0" y="0"/>
          <a:chExt cx="0" cy="0"/>
        </a:xfrm>
      </p:grpSpPr>
      <p:sp>
        <p:nvSpPr>
          <p:cNvPr id="1357" name="Shape 1357"/>
          <p:cNvSpPr txBox="1">
            <a:spLocks noGrp="1"/>
          </p:cNvSpPr>
          <p:nvPr>
            <p:ph type="body" idx="1"/>
          </p:nvPr>
        </p:nvSpPr>
        <p:spPr>
          <a:xfrm>
            <a:off x="297656" y="298174"/>
            <a:ext cx="11596800" cy="62616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358" name="Shape 1358"/>
          <p:cNvSpPr txBox="1">
            <a:spLocks noGrp="1"/>
          </p:cNvSpPr>
          <p:nvPr>
            <p:ph type="title"/>
          </p:nvPr>
        </p:nvSpPr>
        <p:spPr>
          <a:xfrm>
            <a:off x="595313" y="1383527"/>
            <a:ext cx="11001300" cy="1407300"/>
          </a:xfrm>
          <a:prstGeom prst="rect">
            <a:avLst/>
          </a:prstGeom>
          <a:noFill/>
          <a:ln>
            <a:noFill/>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541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Tree>
  </p:cSld>
  <p:clrMapOvr>
    <a:masterClrMapping/>
  </p:clrMapOvr>
  <p:transition spd="med">
    <p:fade thruBlk="1"/>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359"/>
        <p:cNvGrpSpPr/>
        <p:nvPr/>
      </p:nvGrpSpPr>
      <p:grpSpPr>
        <a:xfrm>
          <a:off x="0" y="0"/>
          <a:ext cx="0" cy="0"/>
          <a:chOff x="0" y="0"/>
          <a:chExt cx="0" cy="0"/>
        </a:xfrm>
      </p:grpSpPr>
      <p:cxnSp>
        <p:nvCxnSpPr>
          <p:cNvPr id="1360" name="Shape 1360"/>
          <p:cNvCxnSpPr/>
          <p:nvPr/>
        </p:nvCxnSpPr>
        <p:spPr>
          <a:xfrm>
            <a:off x="595313" y="596348"/>
            <a:ext cx="11001300" cy="0"/>
          </a:xfrm>
          <a:prstGeom prst="straightConnector1">
            <a:avLst/>
          </a:prstGeom>
          <a:noFill/>
          <a:ln>
            <a:noFill/>
          </a:ln>
        </p:spPr>
      </p:cxnSp>
      <p:cxnSp>
        <p:nvCxnSpPr>
          <p:cNvPr id="1361" name="Shape 1361"/>
          <p:cNvCxnSpPr/>
          <p:nvPr/>
        </p:nvCxnSpPr>
        <p:spPr>
          <a:xfrm>
            <a:off x="595313" y="1144988"/>
            <a:ext cx="11001300" cy="0"/>
          </a:xfrm>
          <a:prstGeom prst="straightConnector1">
            <a:avLst/>
          </a:prstGeom>
          <a:noFill/>
          <a:ln>
            <a:noFill/>
          </a:ln>
        </p:spPr>
      </p:cxnSp>
      <p:cxnSp>
        <p:nvCxnSpPr>
          <p:cNvPr id="1362" name="Shape 1362"/>
          <p:cNvCxnSpPr/>
          <p:nvPr/>
        </p:nvCxnSpPr>
        <p:spPr>
          <a:xfrm rot="10800000" flipH="1">
            <a:off x="595313" y="2611703"/>
            <a:ext cx="3501600" cy="300"/>
          </a:xfrm>
          <a:prstGeom prst="straightConnector1">
            <a:avLst/>
          </a:prstGeom>
          <a:noFill/>
          <a:ln>
            <a:noFill/>
          </a:ln>
        </p:spPr>
      </p:cxnSp>
      <p:cxnSp>
        <p:nvCxnSpPr>
          <p:cNvPr id="1363" name="Shape 1363"/>
          <p:cNvCxnSpPr/>
          <p:nvPr/>
        </p:nvCxnSpPr>
        <p:spPr>
          <a:xfrm rot="10800000" flipH="1">
            <a:off x="4333875" y="2611703"/>
            <a:ext cx="7258800" cy="300"/>
          </a:xfrm>
          <a:prstGeom prst="straightConnector1">
            <a:avLst/>
          </a:prstGeom>
          <a:noFill/>
          <a:ln>
            <a:noFill/>
          </a:ln>
        </p:spPr>
      </p:cxnSp>
      <p:cxnSp>
        <p:nvCxnSpPr>
          <p:cNvPr id="1364" name="Shape 1364"/>
          <p:cNvCxnSpPr/>
          <p:nvPr/>
        </p:nvCxnSpPr>
        <p:spPr>
          <a:xfrm rot="10800000" flipH="1">
            <a:off x="595313" y="5402610"/>
            <a:ext cx="3501600" cy="300"/>
          </a:xfrm>
          <a:prstGeom prst="straightConnector1">
            <a:avLst/>
          </a:prstGeom>
          <a:noFill/>
          <a:ln>
            <a:noFill/>
          </a:ln>
        </p:spPr>
      </p:cxnSp>
      <p:cxnSp>
        <p:nvCxnSpPr>
          <p:cNvPr id="1365" name="Shape 1365"/>
          <p:cNvCxnSpPr/>
          <p:nvPr/>
        </p:nvCxnSpPr>
        <p:spPr>
          <a:xfrm>
            <a:off x="4345781" y="5402911"/>
            <a:ext cx="7248900" cy="0"/>
          </a:xfrm>
          <a:prstGeom prst="straightConnector1">
            <a:avLst/>
          </a:prstGeom>
          <a:noFill/>
          <a:ln>
            <a:noFill/>
          </a:ln>
        </p:spPr>
      </p:cxnSp>
      <p:sp>
        <p:nvSpPr>
          <p:cNvPr id="1366" name="Shape 1366"/>
          <p:cNvSpPr/>
          <p:nvPr/>
        </p:nvSpPr>
        <p:spPr>
          <a:xfrm>
            <a:off x="595313"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OBJECTIVE(S)</a:t>
            </a:r>
            <a:endParaRPr sz="1300"/>
          </a:p>
        </p:txBody>
      </p:sp>
      <p:sp>
        <p:nvSpPr>
          <p:cNvPr id="1367" name="Shape 1367"/>
          <p:cNvSpPr/>
          <p:nvPr/>
        </p:nvSpPr>
        <p:spPr>
          <a:xfrm>
            <a:off x="4345781"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AGENDA</a:t>
            </a:r>
            <a:endParaRPr sz="1300"/>
          </a:p>
        </p:txBody>
      </p:sp>
      <p:sp>
        <p:nvSpPr>
          <p:cNvPr id="1368" name="Shape 1368"/>
          <p:cNvSpPr/>
          <p:nvPr/>
        </p:nvSpPr>
        <p:spPr>
          <a:xfrm>
            <a:off x="4345781" y="5033176"/>
            <a:ext cx="72627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RESOURCES</a:t>
            </a:r>
            <a:endParaRPr sz="1300"/>
          </a:p>
        </p:txBody>
      </p:sp>
      <p:sp>
        <p:nvSpPr>
          <p:cNvPr id="1369" name="Shape 1369"/>
          <p:cNvSpPr/>
          <p:nvPr/>
        </p:nvSpPr>
        <p:spPr>
          <a:xfrm>
            <a:off x="595313" y="5033176"/>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DELIVERABLE</a:t>
            </a:r>
            <a:endParaRPr sz="1300"/>
          </a:p>
        </p:txBody>
      </p:sp>
    </p:spTree>
  </p:cSld>
  <p:clrMapOvr>
    <a:masterClrMapping/>
  </p:clrMapOvr>
  <p:transition spd="med">
    <p:fade thruBlk="1"/>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370"/>
        <p:cNvGrpSpPr/>
        <p:nvPr/>
      </p:nvGrpSpPr>
      <p:grpSpPr>
        <a:xfrm>
          <a:off x="0" y="0"/>
          <a:ext cx="0" cy="0"/>
          <a:chOff x="0" y="0"/>
          <a:chExt cx="0" cy="0"/>
        </a:xfrm>
      </p:grpSpPr>
      <p:cxnSp>
        <p:nvCxnSpPr>
          <p:cNvPr id="1371" name="Shape 1371"/>
          <p:cNvCxnSpPr/>
          <p:nvPr/>
        </p:nvCxnSpPr>
        <p:spPr>
          <a:xfrm>
            <a:off x="595313" y="596348"/>
            <a:ext cx="11001300" cy="0"/>
          </a:xfrm>
          <a:prstGeom prst="straightConnector1">
            <a:avLst/>
          </a:prstGeom>
          <a:noFill/>
          <a:ln>
            <a:noFill/>
          </a:ln>
        </p:spPr>
      </p:cxnSp>
      <p:cxnSp>
        <p:nvCxnSpPr>
          <p:cNvPr id="1372" name="Shape 1372"/>
          <p:cNvCxnSpPr/>
          <p:nvPr/>
        </p:nvCxnSpPr>
        <p:spPr>
          <a:xfrm>
            <a:off x="595313" y="1144988"/>
            <a:ext cx="11001300" cy="0"/>
          </a:xfrm>
          <a:prstGeom prst="straightConnector1">
            <a:avLst/>
          </a:prstGeom>
          <a:noFill/>
          <a:ln>
            <a:noFill/>
          </a:ln>
        </p:spPr>
      </p:cxnSp>
      <p:cxnSp>
        <p:nvCxnSpPr>
          <p:cNvPr id="1373" name="Shape 1373"/>
          <p:cNvCxnSpPr/>
          <p:nvPr/>
        </p:nvCxnSpPr>
        <p:spPr>
          <a:xfrm rot="10800000" flipH="1">
            <a:off x="8084344" y="2611703"/>
            <a:ext cx="3501600" cy="300"/>
          </a:xfrm>
          <a:prstGeom prst="straightConnector1">
            <a:avLst/>
          </a:prstGeom>
          <a:noFill/>
          <a:ln>
            <a:noFill/>
          </a:ln>
        </p:spPr>
      </p:cxnSp>
      <p:cxnSp>
        <p:nvCxnSpPr>
          <p:cNvPr id="1374" name="Shape 1374"/>
          <p:cNvCxnSpPr/>
          <p:nvPr/>
        </p:nvCxnSpPr>
        <p:spPr>
          <a:xfrm rot="10800000" flipH="1">
            <a:off x="595313" y="2611703"/>
            <a:ext cx="7258800" cy="300"/>
          </a:xfrm>
          <a:prstGeom prst="straightConnector1">
            <a:avLst/>
          </a:prstGeom>
          <a:noFill/>
          <a:ln>
            <a:noFill/>
          </a:ln>
        </p:spPr>
      </p:cxnSp>
      <p:sp>
        <p:nvSpPr>
          <p:cNvPr id="1375" name="Shape 1375"/>
          <p:cNvSpPr/>
          <p:nvPr/>
        </p:nvSpPr>
        <p:spPr>
          <a:xfrm>
            <a:off x="595313"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SUMMARY</a:t>
            </a:r>
            <a:endParaRPr sz="1300"/>
          </a:p>
        </p:txBody>
      </p:sp>
      <p:sp>
        <p:nvSpPr>
          <p:cNvPr id="1376" name="Shape 1376"/>
          <p:cNvSpPr/>
          <p:nvPr/>
        </p:nvSpPr>
        <p:spPr>
          <a:xfrm>
            <a:off x="8096250"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CHALLENGE / QUESTION</a:t>
            </a:r>
            <a:endParaRPr sz="1300"/>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04"/>
        <p:cNvGrpSpPr/>
        <p:nvPr/>
      </p:nvGrpSpPr>
      <p:grpSpPr>
        <a:xfrm>
          <a:off x="0" y="0"/>
          <a:ext cx="0" cy="0"/>
          <a:chOff x="0" y="0"/>
          <a:chExt cx="0" cy="0"/>
        </a:xfrm>
      </p:grpSpPr>
      <p:pic>
        <p:nvPicPr>
          <p:cNvPr id="105" name="Shape 105"/>
          <p:cNvPicPr preferRelativeResize="0"/>
          <p:nvPr/>
        </p:nvPicPr>
        <p:blipFill rotWithShape="1">
          <a:blip r:embed="rId2">
            <a:alphaModFix/>
          </a:blip>
          <a:srcRect/>
          <a:stretch/>
        </p:blipFill>
        <p:spPr>
          <a:xfrm>
            <a:off x="2940844" y="1419309"/>
            <a:ext cx="6407200" cy="5001365"/>
          </a:xfrm>
          <a:prstGeom prst="rect">
            <a:avLst/>
          </a:prstGeom>
          <a:noFill/>
          <a:ln>
            <a:noFill/>
          </a:ln>
        </p:spPr>
      </p:pic>
      <p:cxnSp>
        <p:nvCxnSpPr>
          <p:cNvPr id="106" name="Shape 106"/>
          <p:cNvCxnSpPr/>
          <p:nvPr/>
        </p:nvCxnSpPr>
        <p:spPr>
          <a:xfrm>
            <a:off x="595313" y="596348"/>
            <a:ext cx="11001375" cy="10"/>
          </a:xfrm>
          <a:prstGeom prst="straightConnector1">
            <a:avLst/>
          </a:prstGeom>
          <a:noFill/>
          <a:ln>
            <a:noFill/>
          </a:ln>
        </p:spPr>
      </p:cxnSp>
      <p:cxnSp>
        <p:nvCxnSpPr>
          <p:cNvPr id="107" name="Shape 107"/>
          <p:cNvCxnSpPr/>
          <p:nvPr/>
        </p:nvCxnSpPr>
        <p:spPr>
          <a:xfrm>
            <a:off x="595313" y="1144988"/>
            <a:ext cx="11001375" cy="10"/>
          </a:xfrm>
          <a:prstGeom prst="straightConnector1">
            <a:avLst/>
          </a:prstGeom>
          <a:noFill/>
          <a:ln>
            <a:noFill/>
          </a:ln>
        </p:spPr>
      </p:cxnSp>
      <p:sp>
        <p:nvSpPr>
          <p:cNvPr id="108" name="Shape 108"/>
          <p:cNvSpPr txBox="1">
            <a:spLocks noGrp="1"/>
          </p:cNvSpPr>
          <p:nvPr>
            <p:ph type="body" idx="1"/>
          </p:nvPr>
        </p:nvSpPr>
        <p:spPr>
          <a:xfrm>
            <a:off x="3583783" y="1967949"/>
            <a:ext cx="5095874" cy="3840479"/>
          </a:xfrm>
          <a:prstGeom prst="rect">
            <a:avLst/>
          </a:prstGeom>
          <a:noFill/>
          <a:ln>
            <a:noFill/>
          </a:ln>
        </p:spPr>
        <p:txBody>
          <a:bodyPr spcFirstLastPara="1" wrap="square" lIns="91425" tIns="91425" rIns="91425" bIns="91425" anchor="ctr"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377"/>
        <p:cNvGrpSpPr/>
        <p:nvPr/>
      </p:nvGrpSpPr>
      <p:grpSpPr>
        <a:xfrm>
          <a:off x="0" y="0"/>
          <a:ext cx="0" cy="0"/>
          <a:chOff x="0" y="0"/>
          <a:chExt cx="0" cy="0"/>
        </a:xfrm>
      </p:grpSpPr>
      <p:pic>
        <p:nvPicPr>
          <p:cNvPr id="1378" name="Shape 1378"/>
          <p:cNvPicPr preferRelativeResize="0"/>
          <p:nvPr/>
        </p:nvPicPr>
        <p:blipFill rotWithShape="1">
          <a:blip r:embed="rId2">
            <a:alphaModFix/>
          </a:blip>
          <a:srcRect/>
          <a:stretch/>
        </p:blipFill>
        <p:spPr>
          <a:xfrm>
            <a:off x="3107531" y="1460656"/>
            <a:ext cx="5923297" cy="4789567"/>
          </a:xfrm>
          <a:prstGeom prst="rect">
            <a:avLst/>
          </a:prstGeom>
          <a:noFill/>
          <a:ln>
            <a:noFill/>
          </a:ln>
        </p:spPr>
      </p:pic>
      <p:cxnSp>
        <p:nvCxnSpPr>
          <p:cNvPr id="1379" name="Shape 1379"/>
          <p:cNvCxnSpPr/>
          <p:nvPr/>
        </p:nvCxnSpPr>
        <p:spPr>
          <a:xfrm>
            <a:off x="595313" y="596348"/>
            <a:ext cx="11001300" cy="0"/>
          </a:xfrm>
          <a:prstGeom prst="straightConnector1">
            <a:avLst/>
          </a:prstGeom>
          <a:noFill/>
          <a:ln>
            <a:noFill/>
          </a:ln>
        </p:spPr>
      </p:cxnSp>
      <p:cxnSp>
        <p:nvCxnSpPr>
          <p:cNvPr id="1380" name="Shape 1380"/>
          <p:cNvCxnSpPr/>
          <p:nvPr/>
        </p:nvCxnSpPr>
        <p:spPr>
          <a:xfrm>
            <a:off x="595313" y="1144988"/>
            <a:ext cx="11001300" cy="0"/>
          </a:xfrm>
          <a:prstGeom prst="straightConnector1">
            <a:avLst/>
          </a:prstGeom>
          <a:noFill/>
          <a:ln>
            <a:noFill/>
          </a:ln>
        </p:spPr>
      </p:cxnSp>
      <p:sp>
        <p:nvSpPr>
          <p:cNvPr id="1381" name="Shape 1381"/>
          <p:cNvSpPr txBox="1">
            <a:spLocks noGrp="1"/>
          </p:cNvSpPr>
          <p:nvPr>
            <p:ph type="body" idx="1"/>
          </p:nvPr>
        </p:nvSpPr>
        <p:spPr>
          <a:xfrm>
            <a:off x="3381375" y="1693628"/>
            <a:ext cx="5464800" cy="30888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382"/>
        <p:cNvGrpSpPr/>
        <p:nvPr/>
      </p:nvGrpSpPr>
      <p:grpSpPr>
        <a:xfrm>
          <a:off x="0" y="0"/>
          <a:ext cx="0" cy="0"/>
          <a:chOff x="0" y="0"/>
          <a:chExt cx="0" cy="0"/>
        </a:xfrm>
      </p:grpSpPr>
      <p:pic>
        <p:nvPicPr>
          <p:cNvPr id="1383" name="Shape 1383"/>
          <p:cNvPicPr preferRelativeResize="0"/>
          <p:nvPr/>
        </p:nvPicPr>
        <p:blipFill rotWithShape="1">
          <a:blip r:embed="rId2">
            <a:alphaModFix/>
          </a:blip>
          <a:srcRect/>
          <a:stretch/>
        </p:blipFill>
        <p:spPr>
          <a:xfrm>
            <a:off x="2620117" y="1461423"/>
            <a:ext cx="6814765" cy="4782512"/>
          </a:xfrm>
          <a:prstGeom prst="rect">
            <a:avLst/>
          </a:prstGeom>
          <a:noFill/>
          <a:ln>
            <a:noFill/>
          </a:ln>
        </p:spPr>
      </p:pic>
      <p:cxnSp>
        <p:nvCxnSpPr>
          <p:cNvPr id="1384" name="Shape 1384"/>
          <p:cNvCxnSpPr/>
          <p:nvPr/>
        </p:nvCxnSpPr>
        <p:spPr>
          <a:xfrm>
            <a:off x="595313" y="596348"/>
            <a:ext cx="11001300" cy="0"/>
          </a:xfrm>
          <a:prstGeom prst="straightConnector1">
            <a:avLst/>
          </a:prstGeom>
          <a:noFill/>
          <a:ln>
            <a:noFill/>
          </a:ln>
        </p:spPr>
      </p:cxnSp>
      <p:cxnSp>
        <p:nvCxnSpPr>
          <p:cNvPr id="1385" name="Shape 1385"/>
          <p:cNvCxnSpPr/>
          <p:nvPr/>
        </p:nvCxnSpPr>
        <p:spPr>
          <a:xfrm>
            <a:off x="595313" y="1144988"/>
            <a:ext cx="11001300" cy="0"/>
          </a:xfrm>
          <a:prstGeom prst="straightConnector1">
            <a:avLst/>
          </a:prstGeom>
          <a:noFill/>
          <a:ln>
            <a:noFill/>
          </a:ln>
        </p:spPr>
      </p:cxnSp>
      <p:sp>
        <p:nvSpPr>
          <p:cNvPr id="1386" name="Shape 1386"/>
          <p:cNvSpPr txBox="1">
            <a:spLocks noGrp="1"/>
          </p:cNvSpPr>
          <p:nvPr>
            <p:ph type="body" idx="1"/>
          </p:nvPr>
        </p:nvSpPr>
        <p:spPr>
          <a:xfrm>
            <a:off x="3524250" y="1729409"/>
            <a:ext cx="5107500" cy="31845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387"/>
        <p:cNvGrpSpPr/>
        <p:nvPr/>
      </p:nvGrpSpPr>
      <p:grpSpPr>
        <a:xfrm>
          <a:off x="0" y="0"/>
          <a:ext cx="0" cy="0"/>
          <a:chOff x="0" y="0"/>
          <a:chExt cx="0" cy="0"/>
        </a:xfrm>
      </p:grpSpPr>
      <p:pic>
        <p:nvPicPr>
          <p:cNvPr id="1388" name="Shape 1388"/>
          <p:cNvPicPr preferRelativeResize="0"/>
          <p:nvPr/>
        </p:nvPicPr>
        <p:blipFill rotWithShape="1">
          <a:blip r:embed="rId2">
            <a:alphaModFix/>
          </a:blip>
          <a:srcRect/>
          <a:stretch/>
        </p:blipFill>
        <p:spPr>
          <a:xfrm>
            <a:off x="2940844" y="1419308"/>
            <a:ext cx="6373888" cy="4966723"/>
          </a:xfrm>
          <a:prstGeom prst="rect">
            <a:avLst/>
          </a:prstGeom>
          <a:noFill/>
          <a:ln>
            <a:noFill/>
          </a:ln>
        </p:spPr>
      </p:pic>
      <p:cxnSp>
        <p:nvCxnSpPr>
          <p:cNvPr id="1389" name="Shape 1389"/>
          <p:cNvCxnSpPr/>
          <p:nvPr/>
        </p:nvCxnSpPr>
        <p:spPr>
          <a:xfrm>
            <a:off x="595313" y="596348"/>
            <a:ext cx="11001300" cy="0"/>
          </a:xfrm>
          <a:prstGeom prst="straightConnector1">
            <a:avLst/>
          </a:prstGeom>
          <a:noFill/>
          <a:ln>
            <a:noFill/>
          </a:ln>
        </p:spPr>
      </p:cxnSp>
      <p:cxnSp>
        <p:nvCxnSpPr>
          <p:cNvPr id="1390" name="Shape 1390"/>
          <p:cNvCxnSpPr/>
          <p:nvPr/>
        </p:nvCxnSpPr>
        <p:spPr>
          <a:xfrm>
            <a:off x="595313" y="1144988"/>
            <a:ext cx="11001300" cy="0"/>
          </a:xfrm>
          <a:prstGeom prst="straightConnector1">
            <a:avLst/>
          </a:prstGeom>
          <a:noFill/>
          <a:ln>
            <a:noFill/>
          </a:ln>
        </p:spPr>
      </p:cxnSp>
      <p:sp>
        <p:nvSpPr>
          <p:cNvPr id="1391" name="Shape 1391"/>
          <p:cNvSpPr txBox="1">
            <a:spLocks noGrp="1"/>
          </p:cNvSpPr>
          <p:nvPr>
            <p:ph type="body" idx="1"/>
          </p:nvPr>
        </p:nvSpPr>
        <p:spPr>
          <a:xfrm>
            <a:off x="3583781" y="1967948"/>
            <a:ext cx="5096100" cy="38403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392"/>
        <p:cNvGrpSpPr/>
        <p:nvPr/>
      </p:nvGrpSpPr>
      <p:grpSpPr>
        <a:xfrm>
          <a:off x="0" y="0"/>
          <a:ext cx="0" cy="0"/>
          <a:chOff x="0" y="0"/>
          <a:chExt cx="0" cy="0"/>
        </a:xfrm>
      </p:grpSpPr>
      <p:pic>
        <p:nvPicPr>
          <p:cNvPr id="1393" name="Shape 1393"/>
          <p:cNvPicPr preferRelativeResize="0"/>
          <p:nvPr/>
        </p:nvPicPr>
        <p:blipFill rotWithShape="1">
          <a:blip r:embed="rId2">
            <a:alphaModFix/>
          </a:blip>
          <a:srcRect/>
          <a:stretch/>
        </p:blipFill>
        <p:spPr>
          <a:xfrm>
            <a:off x="952500" y="1233693"/>
            <a:ext cx="3765379" cy="5633370"/>
          </a:xfrm>
          <a:prstGeom prst="rect">
            <a:avLst/>
          </a:prstGeom>
          <a:noFill/>
          <a:ln>
            <a:noFill/>
          </a:ln>
        </p:spPr>
      </p:pic>
      <p:pic>
        <p:nvPicPr>
          <p:cNvPr id="1394" name="Shape 1394"/>
          <p:cNvPicPr preferRelativeResize="0"/>
          <p:nvPr/>
        </p:nvPicPr>
        <p:blipFill rotWithShape="1">
          <a:blip r:embed="rId3">
            <a:alphaModFix/>
          </a:blip>
          <a:srcRect/>
          <a:stretch/>
        </p:blipFill>
        <p:spPr>
          <a:xfrm>
            <a:off x="4381500" y="1288111"/>
            <a:ext cx="3441190" cy="5108161"/>
          </a:xfrm>
          <a:prstGeom prst="rect">
            <a:avLst/>
          </a:prstGeom>
          <a:noFill/>
          <a:ln>
            <a:noFill/>
          </a:ln>
        </p:spPr>
      </p:pic>
      <p:pic>
        <p:nvPicPr>
          <p:cNvPr id="1395" name="Shape 1395"/>
          <p:cNvPicPr preferRelativeResize="0"/>
          <p:nvPr/>
        </p:nvPicPr>
        <p:blipFill rotWithShape="1">
          <a:blip r:embed="rId4">
            <a:alphaModFix/>
          </a:blip>
          <a:srcRect/>
          <a:stretch/>
        </p:blipFill>
        <p:spPr>
          <a:xfrm>
            <a:off x="7977188" y="1276184"/>
            <a:ext cx="2776928" cy="5091624"/>
          </a:xfrm>
          <a:prstGeom prst="rect">
            <a:avLst/>
          </a:prstGeom>
          <a:noFill/>
          <a:ln>
            <a:noFill/>
          </a:ln>
        </p:spPr>
      </p:pic>
      <p:cxnSp>
        <p:nvCxnSpPr>
          <p:cNvPr id="1396" name="Shape 1396"/>
          <p:cNvCxnSpPr/>
          <p:nvPr/>
        </p:nvCxnSpPr>
        <p:spPr>
          <a:xfrm>
            <a:off x="595313" y="596348"/>
            <a:ext cx="11001300" cy="0"/>
          </a:xfrm>
          <a:prstGeom prst="straightConnector1">
            <a:avLst/>
          </a:prstGeom>
          <a:noFill/>
          <a:ln>
            <a:noFill/>
          </a:ln>
        </p:spPr>
      </p:cxnSp>
      <p:cxnSp>
        <p:nvCxnSpPr>
          <p:cNvPr id="1397" name="Shape 1397"/>
          <p:cNvCxnSpPr/>
          <p:nvPr/>
        </p:nvCxnSpPr>
        <p:spPr>
          <a:xfrm>
            <a:off x="595313" y="1144988"/>
            <a:ext cx="11001300" cy="0"/>
          </a:xfrm>
          <a:prstGeom prst="straightConnector1">
            <a:avLst/>
          </a:prstGeom>
          <a:noFill/>
          <a:ln>
            <a:noFill/>
          </a:ln>
        </p:spPr>
      </p:cxnSp>
      <p:sp>
        <p:nvSpPr>
          <p:cNvPr id="1398" name="Shape 1398"/>
          <p:cNvSpPr/>
          <p:nvPr/>
        </p:nvSpPr>
        <p:spPr>
          <a:xfrm>
            <a:off x="5298281"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1399" name="Shape 1399"/>
          <p:cNvSpPr/>
          <p:nvPr/>
        </p:nvSpPr>
        <p:spPr>
          <a:xfrm>
            <a:off x="8608219"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1400" name="Shape 1400"/>
          <p:cNvSpPr txBox="1">
            <a:spLocks noGrp="1"/>
          </p:cNvSpPr>
          <p:nvPr>
            <p:ph type="body" idx="1"/>
          </p:nvPr>
        </p:nvSpPr>
        <p:spPr>
          <a:xfrm>
            <a:off x="1726406" y="1860605"/>
            <a:ext cx="2167200" cy="37212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401"/>
        <p:cNvGrpSpPr/>
        <p:nvPr/>
      </p:nvGrpSpPr>
      <p:grpSpPr>
        <a:xfrm>
          <a:off x="0" y="0"/>
          <a:ext cx="0" cy="0"/>
          <a:chOff x="0" y="0"/>
          <a:chExt cx="0" cy="0"/>
        </a:xfrm>
      </p:grpSpPr>
      <p:cxnSp>
        <p:nvCxnSpPr>
          <p:cNvPr id="1402" name="Shape 1402"/>
          <p:cNvCxnSpPr/>
          <p:nvPr/>
        </p:nvCxnSpPr>
        <p:spPr>
          <a:xfrm>
            <a:off x="595313" y="596348"/>
            <a:ext cx="11001300" cy="0"/>
          </a:xfrm>
          <a:prstGeom prst="straightConnector1">
            <a:avLst/>
          </a:prstGeom>
          <a:noFill/>
          <a:ln>
            <a:noFill/>
          </a:ln>
        </p:spPr>
      </p:cxnSp>
      <p:cxnSp>
        <p:nvCxnSpPr>
          <p:cNvPr id="1403" name="Shape 1403"/>
          <p:cNvCxnSpPr/>
          <p:nvPr/>
        </p:nvCxnSpPr>
        <p:spPr>
          <a:xfrm>
            <a:off x="595313" y="1144988"/>
            <a:ext cx="11001300" cy="0"/>
          </a:xfrm>
          <a:prstGeom prst="straightConnector1">
            <a:avLst/>
          </a:prstGeom>
          <a:noFill/>
          <a:ln>
            <a:noFill/>
          </a:ln>
        </p:spPr>
      </p:cxnSp>
      <p:sp>
        <p:nvSpPr>
          <p:cNvPr id="1404" name="Shape 1404"/>
          <p:cNvSpPr/>
          <p:nvPr/>
        </p:nvSpPr>
        <p:spPr>
          <a:xfrm>
            <a:off x="614838" y="2167255"/>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75" tIns="85775" rIns="85775" bIns="8577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1405" name="Shape 1405"/>
          <p:cNvSpPr/>
          <p:nvPr/>
        </p:nvSpPr>
        <p:spPr>
          <a:xfrm>
            <a:off x="4112276" y="2163143"/>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75" tIns="85775" rIns="85775" bIns="8577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1406" name="Shape 1406"/>
          <p:cNvSpPr/>
          <p:nvPr/>
        </p:nvSpPr>
        <p:spPr>
          <a:xfrm>
            <a:off x="6945940" y="2276200"/>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75" tIns="85775" rIns="85775" bIns="8577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407"/>
        <p:cNvGrpSpPr/>
        <p:nvPr/>
      </p:nvGrpSpPr>
      <p:grpSpPr>
        <a:xfrm>
          <a:off x="0" y="0"/>
          <a:ext cx="0" cy="0"/>
          <a:chOff x="0" y="0"/>
          <a:chExt cx="0" cy="0"/>
        </a:xfrm>
      </p:grpSpPr>
      <p:cxnSp>
        <p:nvCxnSpPr>
          <p:cNvPr id="1408" name="Shape 1408"/>
          <p:cNvCxnSpPr/>
          <p:nvPr/>
        </p:nvCxnSpPr>
        <p:spPr>
          <a:xfrm>
            <a:off x="595313" y="596348"/>
            <a:ext cx="11001300" cy="0"/>
          </a:xfrm>
          <a:prstGeom prst="straightConnector1">
            <a:avLst/>
          </a:prstGeom>
          <a:noFill/>
          <a:ln>
            <a:noFill/>
          </a:ln>
        </p:spPr>
      </p:cxnSp>
      <p:cxnSp>
        <p:nvCxnSpPr>
          <p:cNvPr id="1409" name="Shape 1409"/>
          <p:cNvCxnSpPr/>
          <p:nvPr/>
        </p:nvCxnSpPr>
        <p:spPr>
          <a:xfrm>
            <a:off x="595313" y="1144988"/>
            <a:ext cx="11001300" cy="0"/>
          </a:xfrm>
          <a:prstGeom prst="straightConnector1">
            <a:avLst/>
          </a:prstGeom>
          <a:noFill/>
          <a:ln>
            <a:noFill/>
          </a:ln>
        </p:spPr>
      </p:cxnSp>
      <p:grpSp>
        <p:nvGrpSpPr>
          <p:cNvPr id="1410" name="Shape 1410"/>
          <p:cNvGrpSpPr/>
          <p:nvPr/>
        </p:nvGrpSpPr>
        <p:grpSpPr>
          <a:xfrm>
            <a:off x="595313" y="1717482"/>
            <a:ext cx="1190307" cy="1192339"/>
            <a:chOff x="0" y="0"/>
            <a:chExt cx="1269661" cy="1269661"/>
          </a:xfrm>
        </p:grpSpPr>
        <p:pic>
          <p:nvPicPr>
            <p:cNvPr id="1411" name="Shape 1411"/>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412" name="Shape 1412"/>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STICKER</a:t>
              </a:r>
              <a:br>
                <a:rPr lang="en-US" sz="1700" b="1" i="0" u="none" strike="noStrike" cap="none">
                  <a:solidFill>
                    <a:srgbClr val="000000"/>
                  </a:solidFill>
                  <a:latin typeface="Arial"/>
                  <a:ea typeface="Arial"/>
                  <a:cs typeface="Arial"/>
                  <a:sym typeface="Arial"/>
                </a:rPr>
              </a:br>
              <a:r>
                <a:rPr lang="en-US" sz="1700" b="1" i="0" u="none" strike="noStrike" cap="none">
                  <a:solidFill>
                    <a:srgbClr val="000000"/>
                  </a:solidFill>
                  <a:latin typeface="Arial"/>
                  <a:ea typeface="Arial"/>
                  <a:cs typeface="Arial"/>
                  <a:sym typeface="Arial"/>
                </a:rPr>
                <a:t>TEXT</a:t>
              </a:r>
              <a:endParaRPr sz="1300"/>
            </a:p>
          </p:txBody>
        </p:sp>
      </p:grpSp>
      <p:grpSp>
        <p:nvGrpSpPr>
          <p:cNvPr id="1413" name="Shape 1413"/>
          <p:cNvGrpSpPr/>
          <p:nvPr/>
        </p:nvGrpSpPr>
        <p:grpSpPr>
          <a:xfrm>
            <a:off x="2024063" y="1717482"/>
            <a:ext cx="1190307" cy="1192339"/>
            <a:chOff x="0" y="0"/>
            <a:chExt cx="1269661" cy="1269661"/>
          </a:xfrm>
        </p:grpSpPr>
        <p:pic>
          <p:nvPicPr>
            <p:cNvPr id="1414" name="Shape 1414"/>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415" name="Shape 1415"/>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1416" name="Shape 1416"/>
          <p:cNvGrpSpPr/>
          <p:nvPr/>
        </p:nvGrpSpPr>
        <p:grpSpPr>
          <a:xfrm>
            <a:off x="595313" y="3136790"/>
            <a:ext cx="1190307" cy="1192339"/>
            <a:chOff x="0" y="0"/>
            <a:chExt cx="1269661" cy="1269661"/>
          </a:xfrm>
        </p:grpSpPr>
        <p:pic>
          <p:nvPicPr>
            <p:cNvPr id="1417" name="Shape 1417"/>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418" name="Shape 1418"/>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1419" name="Shape 1419"/>
          <p:cNvGrpSpPr/>
          <p:nvPr/>
        </p:nvGrpSpPr>
        <p:grpSpPr>
          <a:xfrm>
            <a:off x="2024063" y="3136790"/>
            <a:ext cx="1190307" cy="1192339"/>
            <a:chOff x="0" y="0"/>
            <a:chExt cx="1269661" cy="1269661"/>
          </a:xfrm>
        </p:grpSpPr>
        <p:pic>
          <p:nvPicPr>
            <p:cNvPr id="1420" name="Shape 1420"/>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421" name="Shape 1421"/>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1422" name="Shape 1422"/>
          <p:cNvGrpSpPr/>
          <p:nvPr/>
        </p:nvGrpSpPr>
        <p:grpSpPr>
          <a:xfrm>
            <a:off x="595313" y="4579951"/>
            <a:ext cx="1190307" cy="1192339"/>
            <a:chOff x="0" y="0"/>
            <a:chExt cx="1269661" cy="1269661"/>
          </a:xfrm>
        </p:grpSpPr>
        <p:pic>
          <p:nvPicPr>
            <p:cNvPr id="1423" name="Shape 1423"/>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424" name="Shape 142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1425" name="Shape 1425"/>
          <p:cNvGrpSpPr/>
          <p:nvPr/>
        </p:nvGrpSpPr>
        <p:grpSpPr>
          <a:xfrm>
            <a:off x="2024063" y="4579951"/>
            <a:ext cx="1190307" cy="1192339"/>
            <a:chOff x="0" y="0"/>
            <a:chExt cx="1269661" cy="1269661"/>
          </a:xfrm>
        </p:grpSpPr>
        <p:pic>
          <p:nvPicPr>
            <p:cNvPr id="1426" name="Shape 1426"/>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427" name="Shape 142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sp>
        <p:nvSpPr>
          <p:cNvPr id="1428" name="Shape 1428"/>
          <p:cNvSpPr/>
          <p:nvPr/>
        </p:nvSpPr>
        <p:spPr>
          <a:xfrm>
            <a:off x="8241357" y="1717482"/>
            <a:ext cx="30339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62125" tIns="262125" rIns="262125" bIns="262125"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a:p>
        </p:txBody>
      </p:sp>
      <p:grpSp>
        <p:nvGrpSpPr>
          <p:cNvPr id="1429" name="Shape 1429"/>
          <p:cNvGrpSpPr/>
          <p:nvPr/>
        </p:nvGrpSpPr>
        <p:grpSpPr>
          <a:xfrm>
            <a:off x="3798092" y="1717481"/>
            <a:ext cx="1904524" cy="1907774"/>
            <a:chOff x="0" y="0"/>
            <a:chExt cx="2031492" cy="2031492"/>
          </a:xfrm>
        </p:grpSpPr>
        <p:pic>
          <p:nvPicPr>
            <p:cNvPr id="1430" name="Shape 1430"/>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431" name="Shape 1431"/>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TERM</a:t>
              </a:r>
              <a:endParaRPr sz="1300"/>
            </a:p>
          </p:txBody>
        </p:sp>
        <p:sp>
          <p:nvSpPr>
            <p:cNvPr id="1432" name="Shape 1432"/>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1433" name="Shape 1433"/>
          <p:cNvGrpSpPr/>
          <p:nvPr/>
        </p:nvGrpSpPr>
        <p:grpSpPr>
          <a:xfrm>
            <a:off x="5965029" y="1717481"/>
            <a:ext cx="1904524" cy="1907774"/>
            <a:chOff x="0" y="0"/>
            <a:chExt cx="2031492" cy="2031492"/>
          </a:xfrm>
        </p:grpSpPr>
        <p:pic>
          <p:nvPicPr>
            <p:cNvPr id="1434" name="Shape 1434"/>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435" name="Shape 1435"/>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1436" name="Shape 1436"/>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1437" name="Shape 1437"/>
          <p:cNvGrpSpPr/>
          <p:nvPr/>
        </p:nvGrpSpPr>
        <p:grpSpPr>
          <a:xfrm>
            <a:off x="3798092" y="3864332"/>
            <a:ext cx="1904524" cy="1907774"/>
            <a:chOff x="0" y="0"/>
            <a:chExt cx="2031492" cy="2031492"/>
          </a:xfrm>
        </p:grpSpPr>
        <p:pic>
          <p:nvPicPr>
            <p:cNvPr id="1438" name="Shape 1438"/>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439" name="Shape 1439"/>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1440" name="Shape 1440"/>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1441" name="Shape 1441"/>
          <p:cNvGrpSpPr/>
          <p:nvPr/>
        </p:nvGrpSpPr>
        <p:grpSpPr>
          <a:xfrm>
            <a:off x="5965029" y="3864332"/>
            <a:ext cx="1904524" cy="1907774"/>
            <a:chOff x="0" y="0"/>
            <a:chExt cx="2031492" cy="2031492"/>
          </a:xfrm>
        </p:grpSpPr>
        <p:pic>
          <p:nvPicPr>
            <p:cNvPr id="1442" name="Shape 1442"/>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443" name="Shape 1443"/>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1444" name="Shape 1444"/>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sp>
        <p:nvSpPr>
          <p:cNvPr id="1445" name="Shape 1445"/>
          <p:cNvSpPr/>
          <p:nvPr/>
        </p:nvSpPr>
        <p:spPr>
          <a:xfrm>
            <a:off x="8241357" y="3864334"/>
            <a:ext cx="30339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62125" tIns="262125" rIns="262125" bIns="262125"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a:p>
        </p:txBody>
      </p:sp>
    </p:spTree>
  </p:cSld>
  <p:clrMapOvr>
    <a:masterClrMapping/>
  </p:clrMapOvr>
  <p:transition spd="med">
    <p:fade thruBlk="1"/>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446"/>
        <p:cNvGrpSpPr/>
        <p:nvPr/>
      </p:nvGrpSpPr>
      <p:grpSpPr>
        <a:xfrm>
          <a:off x="0" y="0"/>
          <a:ext cx="0" cy="0"/>
          <a:chOff x="0" y="0"/>
          <a:chExt cx="0" cy="0"/>
        </a:xfrm>
      </p:grpSpPr>
      <p:cxnSp>
        <p:nvCxnSpPr>
          <p:cNvPr id="1447" name="Shape 1447"/>
          <p:cNvCxnSpPr/>
          <p:nvPr/>
        </p:nvCxnSpPr>
        <p:spPr>
          <a:xfrm>
            <a:off x="595313" y="596348"/>
            <a:ext cx="11001300" cy="0"/>
          </a:xfrm>
          <a:prstGeom prst="straightConnector1">
            <a:avLst/>
          </a:prstGeom>
          <a:noFill/>
          <a:ln>
            <a:noFill/>
          </a:ln>
        </p:spPr>
      </p:cxnSp>
      <p:cxnSp>
        <p:nvCxnSpPr>
          <p:cNvPr id="1448" name="Shape 1448"/>
          <p:cNvCxnSpPr/>
          <p:nvPr/>
        </p:nvCxnSpPr>
        <p:spPr>
          <a:xfrm>
            <a:off x="595313" y="1144988"/>
            <a:ext cx="11001300" cy="0"/>
          </a:xfrm>
          <a:prstGeom prst="straightConnector1">
            <a:avLst/>
          </a:prstGeom>
          <a:noFill/>
          <a:ln>
            <a:noFill/>
          </a:ln>
        </p:spPr>
      </p:cxnSp>
      <p:grpSp>
        <p:nvGrpSpPr>
          <p:cNvPr id="1449" name="Shape 1449"/>
          <p:cNvGrpSpPr/>
          <p:nvPr/>
        </p:nvGrpSpPr>
        <p:grpSpPr>
          <a:xfrm>
            <a:off x="1297780" y="2939995"/>
            <a:ext cx="1190307" cy="1192339"/>
            <a:chOff x="0" y="0"/>
            <a:chExt cx="1269661" cy="1269661"/>
          </a:xfrm>
        </p:grpSpPr>
        <p:pic>
          <p:nvPicPr>
            <p:cNvPr id="1450" name="Shape 1450"/>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451" name="Shape 1451"/>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EXERCISE</a:t>
              </a:r>
              <a:endParaRPr sz="1300"/>
            </a:p>
          </p:txBody>
        </p:sp>
      </p:grpSp>
      <p:cxnSp>
        <p:nvCxnSpPr>
          <p:cNvPr id="1452" name="Shape 1452"/>
          <p:cNvCxnSpPr/>
          <p:nvPr/>
        </p:nvCxnSpPr>
        <p:spPr>
          <a:xfrm rot="10800000" flipH="1">
            <a:off x="3667125" y="3045954"/>
            <a:ext cx="3501600" cy="300"/>
          </a:xfrm>
          <a:prstGeom prst="straightConnector1">
            <a:avLst/>
          </a:prstGeom>
          <a:noFill/>
          <a:ln>
            <a:noFill/>
          </a:ln>
        </p:spPr>
      </p:cxnSp>
      <p:cxnSp>
        <p:nvCxnSpPr>
          <p:cNvPr id="1453" name="Shape 1453"/>
          <p:cNvCxnSpPr/>
          <p:nvPr/>
        </p:nvCxnSpPr>
        <p:spPr>
          <a:xfrm rot="10800000" flipH="1">
            <a:off x="3667125" y="5053736"/>
            <a:ext cx="3501600" cy="300"/>
          </a:xfrm>
          <a:prstGeom prst="straightConnector1">
            <a:avLst/>
          </a:prstGeom>
          <a:noFill/>
          <a:ln>
            <a:noFill/>
          </a:ln>
        </p:spPr>
      </p:cxnSp>
      <p:sp>
        <p:nvSpPr>
          <p:cNvPr id="1454" name="Shape 1454"/>
          <p:cNvSpPr/>
          <p:nvPr/>
        </p:nvSpPr>
        <p:spPr>
          <a:xfrm>
            <a:off x="3667125" y="2807715"/>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TIMING</a:t>
            </a:r>
            <a:endParaRPr sz="1300"/>
          </a:p>
        </p:txBody>
      </p:sp>
      <p:sp>
        <p:nvSpPr>
          <p:cNvPr id="1455" name="Shape 1455"/>
          <p:cNvSpPr/>
          <p:nvPr/>
        </p:nvSpPr>
        <p:spPr>
          <a:xfrm>
            <a:off x="3667125" y="4803571"/>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DELIVERABLE</a:t>
            </a:r>
            <a:endParaRPr sz="1300"/>
          </a:p>
        </p:txBody>
      </p:sp>
      <p:cxnSp>
        <p:nvCxnSpPr>
          <p:cNvPr id="1456" name="Shape 1456"/>
          <p:cNvCxnSpPr/>
          <p:nvPr/>
        </p:nvCxnSpPr>
        <p:spPr>
          <a:xfrm rot="10800000" flipH="1">
            <a:off x="3667125" y="2087668"/>
            <a:ext cx="3501600" cy="300"/>
          </a:xfrm>
          <a:prstGeom prst="straightConnector1">
            <a:avLst/>
          </a:prstGeom>
          <a:noFill/>
          <a:ln>
            <a:noFill/>
          </a:ln>
        </p:spPr>
      </p:cxnSp>
      <p:sp>
        <p:nvSpPr>
          <p:cNvPr id="1457" name="Shape 1457"/>
          <p:cNvSpPr/>
          <p:nvPr/>
        </p:nvSpPr>
        <p:spPr>
          <a:xfrm>
            <a:off x="3667125" y="1849429"/>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OBJECTIVE(S)</a:t>
            </a:r>
            <a:endParaRPr sz="1300"/>
          </a:p>
        </p:txBody>
      </p:sp>
      <p:cxnSp>
        <p:nvCxnSpPr>
          <p:cNvPr id="1458" name="Shape 1458"/>
          <p:cNvCxnSpPr/>
          <p:nvPr/>
        </p:nvCxnSpPr>
        <p:spPr>
          <a:xfrm rot="10800000">
            <a:off x="3024188" y="1693367"/>
            <a:ext cx="0" cy="41613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459"/>
        <p:cNvGrpSpPr/>
        <p:nvPr/>
      </p:nvGrpSpPr>
      <p:grpSpPr>
        <a:xfrm>
          <a:off x="0" y="0"/>
          <a:ext cx="0" cy="0"/>
          <a:chOff x="0" y="0"/>
          <a:chExt cx="0" cy="0"/>
        </a:xfrm>
      </p:grpSpPr>
      <p:cxnSp>
        <p:nvCxnSpPr>
          <p:cNvPr id="1460" name="Shape 1460"/>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1461" name="Shape 1461"/>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1462" name="Shape 1462"/>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200" b="1" i="0" u="none" strike="noStrike" cap="none">
                <a:solidFill>
                  <a:srgbClr val="FFFFFF"/>
                </a:solidFill>
                <a:latin typeface="Arial"/>
                <a:ea typeface="Arial"/>
                <a:cs typeface="Arial"/>
                <a:sym typeface="Arial"/>
              </a:rPr>
              <a:t>Q&amp;A</a:t>
            </a:r>
            <a:endParaRPr sz="1300"/>
          </a:p>
        </p:txBody>
      </p:sp>
    </p:spTree>
  </p:cSld>
  <p:clrMapOvr>
    <a:masterClrMapping/>
  </p:clrMapOvr>
  <p:transition spd="med">
    <p:fade thruBlk="1"/>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463"/>
        <p:cNvGrpSpPr/>
        <p:nvPr/>
      </p:nvGrpSpPr>
      <p:grpSpPr>
        <a:xfrm>
          <a:off x="0" y="0"/>
          <a:ext cx="0" cy="0"/>
          <a:chOff x="0" y="0"/>
          <a:chExt cx="0" cy="0"/>
        </a:xfrm>
      </p:grpSpPr>
      <p:cxnSp>
        <p:nvCxnSpPr>
          <p:cNvPr id="1464" name="Shape 1464"/>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1465" name="Shape 1465"/>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1466" name="Shape 1466"/>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200" b="1" i="0" u="none" strike="noStrike" cap="none">
                <a:solidFill>
                  <a:srgbClr val="FFFFFF"/>
                </a:solidFill>
                <a:latin typeface="Arial"/>
                <a:ea typeface="Arial"/>
                <a:cs typeface="Arial"/>
                <a:sym typeface="Arial"/>
              </a:rPr>
              <a:t>EXIT TICKETS</a:t>
            </a:r>
            <a:endParaRPr sz="1300"/>
          </a:p>
        </p:txBody>
      </p:sp>
    </p:spTree>
  </p:cSld>
  <p:clrMapOvr>
    <a:masterClrMapping/>
  </p:clrMapOvr>
  <p:transition spd="med">
    <p:fade thruBlk="1"/>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67"/>
        <p:cNvGrpSpPr/>
        <p:nvPr/>
      </p:nvGrpSpPr>
      <p:grpSpPr>
        <a:xfrm>
          <a:off x="0" y="0"/>
          <a:ext cx="0" cy="0"/>
          <a:chOff x="0" y="0"/>
          <a:chExt cx="0" cy="0"/>
        </a:xfrm>
      </p:grpSpPr>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a:stretch/>
        </p:blipFill>
        <p:spPr>
          <a:xfrm>
            <a:off x="952500" y="1233694"/>
            <a:ext cx="3785058" cy="5672659"/>
          </a:xfrm>
          <a:prstGeom prst="rect">
            <a:avLst/>
          </a:prstGeom>
          <a:noFill/>
          <a:ln>
            <a:noFill/>
          </a:ln>
        </p:spPr>
      </p:pic>
      <p:pic>
        <p:nvPicPr>
          <p:cNvPr id="111" name="Shape 111"/>
          <p:cNvPicPr preferRelativeResize="0"/>
          <p:nvPr/>
        </p:nvPicPr>
        <p:blipFill rotWithShape="1">
          <a:blip r:embed="rId3">
            <a:alphaModFix/>
          </a:blip>
          <a:srcRect/>
          <a:stretch/>
        </p:blipFill>
        <p:spPr>
          <a:xfrm>
            <a:off x="4381500" y="1288113"/>
            <a:ext cx="3459175" cy="5143784"/>
          </a:xfrm>
          <a:prstGeom prst="rect">
            <a:avLst/>
          </a:prstGeom>
          <a:noFill/>
          <a:ln>
            <a:noFill/>
          </a:ln>
        </p:spPr>
      </p:pic>
      <p:pic>
        <p:nvPicPr>
          <p:cNvPr id="112" name="Shape 112"/>
          <p:cNvPicPr preferRelativeResize="0"/>
          <p:nvPr/>
        </p:nvPicPr>
        <p:blipFill rotWithShape="1">
          <a:blip r:embed="rId4">
            <a:alphaModFix/>
          </a:blip>
          <a:srcRect/>
          <a:stretch/>
        </p:blipFill>
        <p:spPr>
          <a:xfrm>
            <a:off x="7977187" y="1276186"/>
            <a:ext cx="2791440" cy="5127137"/>
          </a:xfrm>
          <a:prstGeom prst="rect">
            <a:avLst/>
          </a:prstGeom>
          <a:noFill/>
          <a:ln>
            <a:noFill/>
          </a:ln>
        </p:spPr>
      </p:pic>
      <p:cxnSp>
        <p:nvCxnSpPr>
          <p:cNvPr id="113" name="Shape 113"/>
          <p:cNvCxnSpPr/>
          <p:nvPr/>
        </p:nvCxnSpPr>
        <p:spPr>
          <a:xfrm>
            <a:off x="595313" y="596348"/>
            <a:ext cx="11001375" cy="10"/>
          </a:xfrm>
          <a:prstGeom prst="straightConnector1">
            <a:avLst/>
          </a:prstGeom>
          <a:noFill/>
          <a:ln>
            <a:noFill/>
          </a:ln>
        </p:spPr>
      </p:cxnSp>
      <p:cxnSp>
        <p:nvCxnSpPr>
          <p:cNvPr id="114" name="Shape 114"/>
          <p:cNvCxnSpPr/>
          <p:nvPr/>
        </p:nvCxnSpPr>
        <p:spPr>
          <a:xfrm>
            <a:off x="595313" y="1144988"/>
            <a:ext cx="11001375" cy="10"/>
          </a:xfrm>
          <a:prstGeom prst="straightConnector1">
            <a:avLst/>
          </a:prstGeom>
          <a:noFill/>
          <a:ln>
            <a:noFill/>
          </a:ln>
        </p:spPr>
      </p:cxnSp>
      <p:sp>
        <p:nvSpPr>
          <p:cNvPr id="115" name="Shape 115"/>
          <p:cNvSpPr/>
          <p:nvPr/>
        </p:nvSpPr>
        <p:spPr>
          <a:xfrm>
            <a:off x="5298283" y="3601942"/>
            <a:ext cx="1601200" cy="238539"/>
          </a:xfrm>
          <a:prstGeom prst="rect">
            <a:avLst/>
          </a:prstGeom>
          <a:noFill/>
          <a:ln>
            <a:noFill/>
          </a:ln>
        </p:spPr>
        <p:txBody>
          <a:bodyPr spcFirstLastPara="1" wrap="square" lIns="35650" tIns="35650" rIns="35650" bIns="35650" anchor="t" anchorCtr="0">
            <a:noAutofit/>
          </a:bodyPr>
          <a:lstStyle/>
          <a:p>
            <a:pPr marL="0" marR="0" lvl="0" indent="0" algn="l" rtl="0">
              <a:spcBef>
                <a:spcPts val="0"/>
              </a:spcBef>
              <a:spcAft>
                <a:spcPts val="0"/>
              </a:spcAft>
              <a:buClr>
                <a:srgbClr val="000000"/>
              </a:buClr>
              <a:buFont typeface="Arial"/>
              <a:buNone/>
            </a:pPr>
            <a:r>
              <a:rPr lang="en-US" sz="1311" b="0" i="0" u="none" strike="noStrike" cap="none">
                <a:solidFill>
                  <a:srgbClr val="000000"/>
                </a:solidFill>
                <a:latin typeface="Arial"/>
                <a:ea typeface="Arial"/>
                <a:cs typeface="Arial"/>
                <a:sym typeface="Arial"/>
              </a:rPr>
              <a:t>Drag an object here</a:t>
            </a:r>
            <a:endParaRPr/>
          </a:p>
        </p:txBody>
      </p:sp>
      <p:sp>
        <p:nvSpPr>
          <p:cNvPr id="116" name="Shape 116"/>
          <p:cNvSpPr/>
          <p:nvPr/>
        </p:nvSpPr>
        <p:spPr>
          <a:xfrm>
            <a:off x="8608219" y="3601942"/>
            <a:ext cx="1601200" cy="238539"/>
          </a:xfrm>
          <a:prstGeom prst="rect">
            <a:avLst/>
          </a:prstGeom>
          <a:noFill/>
          <a:ln>
            <a:noFill/>
          </a:ln>
        </p:spPr>
        <p:txBody>
          <a:bodyPr spcFirstLastPara="1" wrap="square" lIns="35650" tIns="35650" rIns="35650" bIns="35650" anchor="t" anchorCtr="0">
            <a:noAutofit/>
          </a:bodyPr>
          <a:lstStyle/>
          <a:p>
            <a:pPr marL="0" marR="0" lvl="0" indent="0" algn="l" rtl="0">
              <a:spcBef>
                <a:spcPts val="0"/>
              </a:spcBef>
              <a:spcAft>
                <a:spcPts val="0"/>
              </a:spcAft>
              <a:buClr>
                <a:srgbClr val="000000"/>
              </a:buClr>
              <a:buFont typeface="Arial"/>
              <a:buNone/>
            </a:pPr>
            <a:r>
              <a:rPr lang="en-US" sz="1311" b="0" i="0" u="none" strike="noStrike" cap="none">
                <a:solidFill>
                  <a:srgbClr val="000000"/>
                </a:solidFill>
                <a:latin typeface="Arial"/>
                <a:ea typeface="Arial"/>
                <a:cs typeface="Arial"/>
                <a:sym typeface="Arial"/>
              </a:rPr>
              <a:t>Drag an object here</a:t>
            </a:r>
            <a:endParaRPr/>
          </a:p>
        </p:txBody>
      </p:sp>
      <p:sp>
        <p:nvSpPr>
          <p:cNvPr id="117" name="Shape 117"/>
          <p:cNvSpPr txBox="1">
            <a:spLocks noGrp="1"/>
          </p:cNvSpPr>
          <p:nvPr>
            <p:ph type="body" idx="1"/>
          </p:nvPr>
        </p:nvSpPr>
        <p:spPr>
          <a:xfrm>
            <a:off x="1726407" y="1860607"/>
            <a:ext cx="2166938" cy="3721209"/>
          </a:xfrm>
          <a:prstGeom prst="rect">
            <a:avLst/>
          </a:prstGeom>
          <a:noFill/>
          <a:ln>
            <a:noFill/>
          </a:ln>
        </p:spPr>
        <p:txBody>
          <a:bodyPr spcFirstLastPara="1" wrap="square" lIns="91425" tIns="91425" rIns="91425" bIns="91425" anchor="ctr"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468"/>
        <p:cNvGrpSpPr/>
        <p:nvPr/>
      </p:nvGrpSpPr>
      <p:grpSpPr>
        <a:xfrm>
          <a:off x="0" y="0"/>
          <a:ext cx="0" cy="0"/>
          <a:chOff x="0" y="0"/>
          <a:chExt cx="0" cy="0"/>
        </a:xfrm>
      </p:grpSpPr>
      <p:cxnSp>
        <p:nvCxnSpPr>
          <p:cNvPr id="1469" name="Shape 1469"/>
          <p:cNvCxnSpPr/>
          <p:nvPr/>
        </p:nvCxnSpPr>
        <p:spPr>
          <a:xfrm>
            <a:off x="595313" y="596348"/>
            <a:ext cx="11001300" cy="0"/>
          </a:xfrm>
          <a:prstGeom prst="straightConnector1">
            <a:avLst/>
          </a:prstGeom>
          <a:noFill/>
          <a:ln>
            <a:noFill/>
          </a:ln>
        </p:spPr>
      </p:cxnSp>
      <p:cxnSp>
        <p:nvCxnSpPr>
          <p:cNvPr id="1470" name="Shape 1470"/>
          <p:cNvCxnSpPr/>
          <p:nvPr/>
        </p:nvCxnSpPr>
        <p:spPr>
          <a:xfrm>
            <a:off x="595313" y="1144988"/>
            <a:ext cx="11001300" cy="0"/>
          </a:xfrm>
          <a:prstGeom prst="straightConnector1">
            <a:avLst/>
          </a:prstGeom>
          <a:noFill/>
          <a:ln>
            <a:noFill/>
          </a:ln>
        </p:spPr>
      </p:cxnSp>
      <p:grpSp>
        <p:nvGrpSpPr>
          <p:cNvPr id="1471" name="Shape 1471"/>
          <p:cNvGrpSpPr/>
          <p:nvPr/>
        </p:nvGrpSpPr>
        <p:grpSpPr>
          <a:xfrm>
            <a:off x="1297780" y="2939995"/>
            <a:ext cx="1190307" cy="1192339"/>
            <a:chOff x="0" y="0"/>
            <a:chExt cx="1269661" cy="1269661"/>
          </a:xfrm>
        </p:grpSpPr>
        <p:pic>
          <p:nvPicPr>
            <p:cNvPr id="1472" name="Shape 1472"/>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473" name="Shape 1473"/>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EXERCISE</a:t>
              </a:r>
              <a:endParaRPr sz="1300"/>
            </a:p>
          </p:txBody>
        </p:sp>
      </p:grpSp>
      <p:cxnSp>
        <p:nvCxnSpPr>
          <p:cNvPr id="1474" name="Shape 1474"/>
          <p:cNvCxnSpPr/>
          <p:nvPr/>
        </p:nvCxnSpPr>
        <p:spPr>
          <a:xfrm rot="10800000">
            <a:off x="3024188" y="1693367"/>
            <a:ext cx="0" cy="41613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475"/>
        <p:cNvGrpSpPr/>
        <p:nvPr/>
      </p:nvGrpSpPr>
      <p:grpSpPr>
        <a:xfrm>
          <a:off x="0" y="0"/>
          <a:ext cx="0" cy="0"/>
          <a:chOff x="0" y="0"/>
          <a:chExt cx="0" cy="0"/>
        </a:xfrm>
      </p:grpSpPr>
      <p:cxnSp>
        <p:nvCxnSpPr>
          <p:cNvPr id="1476" name="Shape 1476"/>
          <p:cNvCxnSpPr/>
          <p:nvPr/>
        </p:nvCxnSpPr>
        <p:spPr>
          <a:xfrm>
            <a:off x="595313" y="596348"/>
            <a:ext cx="11001300" cy="0"/>
          </a:xfrm>
          <a:prstGeom prst="straightConnector1">
            <a:avLst/>
          </a:prstGeom>
          <a:noFill/>
          <a:ln>
            <a:noFill/>
          </a:ln>
        </p:spPr>
      </p:cxnSp>
      <p:cxnSp>
        <p:nvCxnSpPr>
          <p:cNvPr id="1477" name="Shape 1477"/>
          <p:cNvCxnSpPr/>
          <p:nvPr/>
        </p:nvCxnSpPr>
        <p:spPr>
          <a:xfrm>
            <a:off x="595313" y="1144988"/>
            <a:ext cx="11001300" cy="0"/>
          </a:xfrm>
          <a:prstGeom prst="straightConnector1">
            <a:avLst/>
          </a:prstGeom>
          <a:noFill/>
          <a:ln>
            <a:noFill/>
          </a:ln>
        </p:spPr>
      </p:cxnSp>
      <p:cxnSp>
        <p:nvCxnSpPr>
          <p:cNvPr id="1478" name="Shape 1478"/>
          <p:cNvCxnSpPr/>
          <p:nvPr/>
        </p:nvCxnSpPr>
        <p:spPr>
          <a:xfrm rot="10800000" flipH="1">
            <a:off x="8084344" y="2611703"/>
            <a:ext cx="3501600" cy="300"/>
          </a:xfrm>
          <a:prstGeom prst="straightConnector1">
            <a:avLst/>
          </a:prstGeom>
          <a:noFill/>
          <a:ln>
            <a:noFill/>
          </a:ln>
        </p:spPr>
      </p:cxnSp>
      <p:cxnSp>
        <p:nvCxnSpPr>
          <p:cNvPr id="1479" name="Shape 1479"/>
          <p:cNvCxnSpPr/>
          <p:nvPr/>
        </p:nvCxnSpPr>
        <p:spPr>
          <a:xfrm rot="10800000" flipH="1">
            <a:off x="595313" y="2611703"/>
            <a:ext cx="7258800" cy="300"/>
          </a:xfrm>
          <a:prstGeom prst="straightConnector1">
            <a:avLst/>
          </a:prstGeom>
          <a:noFill/>
          <a:ln>
            <a:noFill/>
          </a:ln>
        </p:spPr>
      </p:cxnSp>
      <p:sp>
        <p:nvSpPr>
          <p:cNvPr id="1480" name="Shape 1480"/>
          <p:cNvSpPr/>
          <p:nvPr/>
        </p:nvSpPr>
        <p:spPr>
          <a:xfrm>
            <a:off x="595313"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SUMMARY</a:t>
            </a:r>
            <a:endParaRPr sz="1300"/>
          </a:p>
        </p:txBody>
      </p:sp>
      <p:sp>
        <p:nvSpPr>
          <p:cNvPr id="1481" name="Shape 1481"/>
          <p:cNvSpPr/>
          <p:nvPr/>
        </p:nvSpPr>
        <p:spPr>
          <a:xfrm>
            <a:off x="8096250"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CHALLENGE / QUESTION</a:t>
            </a:r>
            <a:endParaRPr sz="1300"/>
          </a:p>
        </p:txBody>
      </p:sp>
      <p:sp>
        <p:nvSpPr>
          <p:cNvPr id="1482" name="Shape 1482"/>
          <p:cNvSpPr txBox="1">
            <a:spLocks noGrp="1"/>
          </p:cNvSpPr>
          <p:nvPr>
            <p:ph type="sldNum" idx="12"/>
          </p:nvPr>
        </p:nvSpPr>
        <p:spPr>
          <a:xfrm>
            <a:off x="11263313" y="694148"/>
            <a:ext cx="3243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541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483"/>
        <p:cNvGrpSpPr/>
        <p:nvPr/>
      </p:nvGrpSpPr>
      <p:grpSpPr>
        <a:xfrm>
          <a:off x="0" y="0"/>
          <a:ext cx="0" cy="0"/>
          <a:chOff x="0" y="0"/>
          <a:chExt cx="0" cy="0"/>
        </a:xfrm>
      </p:grpSpPr>
      <p:sp>
        <p:nvSpPr>
          <p:cNvPr id="1484" name="Shape 1484"/>
          <p:cNvSpPr txBox="1">
            <a:spLocks noGrp="1"/>
          </p:cNvSpPr>
          <p:nvPr>
            <p:ph type="body" idx="1"/>
          </p:nvPr>
        </p:nvSpPr>
        <p:spPr>
          <a:xfrm>
            <a:off x="297656" y="298174"/>
            <a:ext cx="11596800" cy="62616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485" name="Shape 1485"/>
          <p:cNvSpPr txBox="1">
            <a:spLocks noGrp="1"/>
          </p:cNvSpPr>
          <p:nvPr>
            <p:ph type="title"/>
          </p:nvPr>
        </p:nvSpPr>
        <p:spPr>
          <a:xfrm>
            <a:off x="595313" y="1383527"/>
            <a:ext cx="11001300" cy="1407300"/>
          </a:xfrm>
          <a:prstGeom prst="rect">
            <a:avLst/>
          </a:prstGeom>
          <a:noFill/>
          <a:ln>
            <a:noFill/>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541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1486" name="Shape 1486"/>
          <p:cNvSpPr txBox="1">
            <a:spLocks noGrp="1"/>
          </p:cNvSpPr>
          <p:nvPr>
            <p:ph type="sldNum" idx="12"/>
          </p:nvPr>
        </p:nvSpPr>
        <p:spPr>
          <a:xfrm>
            <a:off x="11263313" y="694148"/>
            <a:ext cx="3399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541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487"/>
        <p:cNvGrpSpPr/>
        <p:nvPr/>
      </p:nvGrpSpPr>
      <p:grpSpPr>
        <a:xfrm>
          <a:off x="0" y="0"/>
          <a:ext cx="0" cy="0"/>
          <a:chOff x="0" y="0"/>
          <a:chExt cx="0" cy="0"/>
        </a:xfrm>
      </p:grpSpPr>
      <p:pic>
        <p:nvPicPr>
          <p:cNvPr id="1488" name="Shape 1488"/>
          <p:cNvPicPr preferRelativeResize="0"/>
          <p:nvPr/>
        </p:nvPicPr>
        <p:blipFill rotWithShape="1">
          <a:blip r:embed="rId2">
            <a:alphaModFix/>
          </a:blip>
          <a:srcRect/>
          <a:stretch/>
        </p:blipFill>
        <p:spPr>
          <a:xfrm>
            <a:off x="3107531" y="1460656"/>
            <a:ext cx="5923297" cy="4789567"/>
          </a:xfrm>
          <a:prstGeom prst="rect">
            <a:avLst/>
          </a:prstGeom>
          <a:noFill/>
          <a:ln>
            <a:noFill/>
          </a:ln>
        </p:spPr>
      </p:pic>
      <p:cxnSp>
        <p:nvCxnSpPr>
          <p:cNvPr id="1489" name="Shape 1489"/>
          <p:cNvCxnSpPr/>
          <p:nvPr/>
        </p:nvCxnSpPr>
        <p:spPr>
          <a:xfrm>
            <a:off x="595313" y="596348"/>
            <a:ext cx="11001300" cy="0"/>
          </a:xfrm>
          <a:prstGeom prst="straightConnector1">
            <a:avLst/>
          </a:prstGeom>
          <a:noFill/>
          <a:ln>
            <a:noFill/>
          </a:ln>
        </p:spPr>
      </p:cxnSp>
      <p:cxnSp>
        <p:nvCxnSpPr>
          <p:cNvPr id="1490" name="Shape 1490"/>
          <p:cNvCxnSpPr/>
          <p:nvPr/>
        </p:nvCxnSpPr>
        <p:spPr>
          <a:xfrm>
            <a:off x="595313" y="1144988"/>
            <a:ext cx="11001300" cy="0"/>
          </a:xfrm>
          <a:prstGeom prst="straightConnector1">
            <a:avLst/>
          </a:prstGeom>
          <a:noFill/>
          <a:ln>
            <a:noFill/>
          </a:ln>
        </p:spPr>
      </p:cxnSp>
      <p:sp>
        <p:nvSpPr>
          <p:cNvPr id="1491" name="Shape 1491"/>
          <p:cNvSpPr txBox="1">
            <a:spLocks noGrp="1"/>
          </p:cNvSpPr>
          <p:nvPr>
            <p:ph type="body" idx="1"/>
          </p:nvPr>
        </p:nvSpPr>
        <p:spPr>
          <a:xfrm>
            <a:off x="3381375" y="1693628"/>
            <a:ext cx="5464800" cy="30888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492" name="Shape 1492"/>
          <p:cNvSpPr txBox="1">
            <a:spLocks noGrp="1"/>
          </p:cNvSpPr>
          <p:nvPr>
            <p:ph type="sldNum" idx="12"/>
          </p:nvPr>
        </p:nvSpPr>
        <p:spPr>
          <a:xfrm>
            <a:off x="11263313" y="694148"/>
            <a:ext cx="3399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541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493"/>
        <p:cNvGrpSpPr/>
        <p:nvPr/>
      </p:nvGrpSpPr>
      <p:grpSpPr>
        <a:xfrm>
          <a:off x="0" y="0"/>
          <a:ext cx="0" cy="0"/>
          <a:chOff x="0" y="0"/>
          <a:chExt cx="0" cy="0"/>
        </a:xfrm>
      </p:grpSpPr>
      <p:pic>
        <p:nvPicPr>
          <p:cNvPr id="1494" name="Shape 1494"/>
          <p:cNvPicPr preferRelativeResize="0"/>
          <p:nvPr/>
        </p:nvPicPr>
        <p:blipFill rotWithShape="1">
          <a:blip r:embed="rId2">
            <a:alphaModFix/>
          </a:blip>
          <a:srcRect/>
          <a:stretch/>
        </p:blipFill>
        <p:spPr>
          <a:xfrm>
            <a:off x="2620117" y="1461423"/>
            <a:ext cx="6814765" cy="4782512"/>
          </a:xfrm>
          <a:prstGeom prst="rect">
            <a:avLst/>
          </a:prstGeom>
          <a:noFill/>
          <a:ln>
            <a:noFill/>
          </a:ln>
        </p:spPr>
      </p:pic>
      <p:cxnSp>
        <p:nvCxnSpPr>
          <p:cNvPr id="1495" name="Shape 1495"/>
          <p:cNvCxnSpPr/>
          <p:nvPr/>
        </p:nvCxnSpPr>
        <p:spPr>
          <a:xfrm>
            <a:off x="595313" y="596348"/>
            <a:ext cx="11001300" cy="0"/>
          </a:xfrm>
          <a:prstGeom prst="straightConnector1">
            <a:avLst/>
          </a:prstGeom>
          <a:noFill/>
          <a:ln>
            <a:noFill/>
          </a:ln>
        </p:spPr>
      </p:cxnSp>
      <p:cxnSp>
        <p:nvCxnSpPr>
          <p:cNvPr id="1496" name="Shape 1496"/>
          <p:cNvCxnSpPr/>
          <p:nvPr/>
        </p:nvCxnSpPr>
        <p:spPr>
          <a:xfrm>
            <a:off x="595313" y="1144988"/>
            <a:ext cx="11001300" cy="0"/>
          </a:xfrm>
          <a:prstGeom prst="straightConnector1">
            <a:avLst/>
          </a:prstGeom>
          <a:noFill/>
          <a:ln>
            <a:noFill/>
          </a:ln>
        </p:spPr>
      </p:cxnSp>
      <p:sp>
        <p:nvSpPr>
          <p:cNvPr id="1497" name="Shape 1497"/>
          <p:cNvSpPr txBox="1">
            <a:spLocks noGrp="1"/>
          </p:cNvSpPr>
          <p:nvPr>
            <p:ph type="body" idx="1"/>
          </p:nvPr>
        </p:nvSpPr>
        <p:spPr>
          <a:xfrm>
            <a:off x="3524250" y="1729409"/>
            <a:ext cx="5107500" cy="31845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498" name="Shape 1498"/>
          <p:cNvSpPr txBox="1">
            <a:spLocks noGrp="1"/>
          </p:cNvSpPr>
          <p:nvPr>
            <p:ph type="sldNum" idx="12"/>
          </p:nvPr>
        </p:nvSpPr>
        <p:spPr>
          <a:xfrm>
            <a:off x="11263313" y="694148"/>
            <a:ext cx="3399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541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499"/>
        <p:cNvGrpSpPr/>
        <p:nvPr/>
      </p:nvGrpSpPr>
      <p:grpSpPr>
        <a:xfrm>
          <a:off x="0" y="0"/>
          <a:ext cx="0" cy="0"/>
          <a:chOff x="0" y="0"/>
          <a:chExt cx="0" cy="0"/>
        </a:xfrm>
      </p:grpSpPr>
      <p:pic>
        <p:nvPicPr>
          <p:cNvPr id="1500" name="Shape 1500"/>
          <p:cNvPicPr preferRelativeResize="0"/>
          <p:nvPr/>
        </p:nvPicPr>
        <p:blipFill rotWithShape="1">
          <a:blip r:embed="rId2">
            <a:alphaModFix/>
          </a:blip>
          <a:srcRect/>
          <a:stretch/>
        </p:blipFill>
        <p:spPr>
          <a:xfrm>
            <a:off x="2940844" y="1419308"/>
            <a:ext cx="6373888" cy="4966723"/>
          </a:xfrm>
          <a:prstGeom prst="rect">
            <a:avLst/>
          </a:prstGeom>
          <a:noFill/>
          <a:ln>
            <a:noFill/>
          </a:ln>
        </p:spPr>
      </p:pic>
      <p:cxnSp>
        <p:nvCxnSpPr>
          <p:cNvPr id="1501" name="Shape 1501"/>
          <p:cNvCxnSpPr/>
          <p:nvPr/>
        </p:nvCxnSpPr>
        <p:spPr>
          <a:xfrm>
            <a:off x="595313" y="596348"/>
            <a:ext cx="11001300" cy="0"/>
          </a:xfrm>
          <a:prstGeom prst="straightConnector1">
            <a:avLst/>
          </a:prstGeom>
          <a:noFill/>
          <a:ln>
            <a:noFill/>
          </a:ln>
        </p:spPr>
      </p:cxnSp>
      <p:cxnSp>
        <p:nvCxnSpPr>
          <p:cNvPr id="1502" name="Shape 1502"/>
          <p:cNvCxnSpPr/>
          <p:nvPr/>
        </p:nvCxnSpPr>
        <p:spPr>
          <a:xfrm>
            <a:off x="595313" y="1144988"/>
            <a:ext cx="11001300" cy="0"/>
          </a:xfrm>
          <a:prstGeom prst="straightConnector1">
            <a:avLst/>
          </a:prstGeom>
          <a:noFill/>
          <a:ln>
            <a:noFill/>
          </a:ln>
        </p:spPr>
      </p:cxnSp>
      <p:sp>
        <p:nvSpPr>
          <p:cNvPr id="1503" name="Shape 1503"/>
          <p:cNvSpPr txBox="1">
            <a:spLocks noGrp="1"/>
          </p:cNvSpPr>
          <p:nvPr>
            <p:ph type="body" idx="1"/>
          </p:nvPr>
        </p:nvSpPr>
        <p:spPr>
          <a:xfrm>
            <a:off x="3583781" y="1967948"/>
            <a:ext cx="5096100" cy="38403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504" name="Shape 1504"/>
          <p:cNvSpPr txBox="1">
            <a:spLocks noGrp="1"/>
          </p:cNvSpPr>
          <p:nvPr>
            <p:ph type="sldNum" idx="12"/>
          </p:nvPr>
        </p:nvSpPr>
        <p:spPr>
          <a:xfrm>
            <a:off x="11263313" y="694148"/>
            <a:ext cx="3399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541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505"/>
        <p:cNvGrpSpPr/>
        <p:nvPr/>
      </p:nvGrpSpPr>
      <p:grpSpPr>
        <a:xfrm>
          <a:off x="0" y="0"/>
          <a:ext cx="0" cy="0"/>
          <a:chOff x="0" y="0"/>
          <a:chExt cx="0" cy="0"/>
        </a:xfrm>
      </p:grpSpPr>
      <p:pic>
        <p:nvPicPr>
          <p:cNvPr id="1506" name="Shape 1506"/>
          <p:cNvPicPr preferRelativeResize="0"/>
          <p:nvPr/>
        </p:nvPicPr>
        <p:blipFill rotWithShape="1">
          <a:blip r:embed="rId2">
            <a:alphaModFix/>
          </a:blip>
          <a:srcRect/>
          <a:stretch/>
        </p:blipFill>
        <p:spPr>
          <a:xfrm>
            <a:off x="952500" y="1233693"/>
            <a:ext cx="3765379" cy="5633370"/>
          </a:xfrm>
          <a:prstGeom prst="rect">
            <a:avLst/>
          </a:prstGeom>
          <a:noFill/>
          <a:ln>
            <a:noFill/>
          </a:ln>
        </p:spPr>
      </p:pic>
      <p:pic>
        <p:nvPicPr>
          <p:cNvPr id="1507" name="Shape 1507"/>
          <p:cNvPicPr preferRelativeResize="0"/>
          <p:nvPr/>
        </p:nvPicPr>
        <p:blipFill rotWithShape="1">
          <a:blip r:embed="rId3">
            <a:alphaModFix/>
          </a:blip>
          <a:srcRect/>
          <a:stretch/>
        </p:blipFill>
        <p:spPr>
          <a:xfrm>
            <a:off x="4381500" y="1288111"/>
            <a:ext cx="3441190" cy="5108161"/>
          </a:xfrm>
          <a:prstGeom prst="rect">
            <a:avLst/>
          </a:prstGeom>
          <a:noFill/>
          <a:ln>
            <a:noFill/>
          </a:ln>
        </p:spPr>
      </p:pic>
      <p:pic>
        <p:nvPicPr>
          <p:cNvPr id="1508" name="Shape 1508"/>
          <p:cNvPicPr preferRelativeResize="0"/>
          <p:nvPr/>
        </p:nvPicPr>
        <p:blipFill rotWithShape="1">
          <a:blip r:embed="rId4">
            <a:alphaModFix/>
          </a:blip>
          <a:srcRect/>
          <a:stretch/>
        </p:blipFill>
        <p:spPr>
          <a:xfrm>
            <a:off x="7977188" y="1276184"/>
            <a:ext cx="2776928" cy="5091624"/>
          </a:xfrm>
          <a:prstGeom prst="rect">
            <a:avLst/>
          </a:prstGeom>
          <a:noFill/>
          <a:ln>
            <a:noFill/>
          </a:ln>
        </p:spPr>
      </p:pic>
      <p:cxnSp>
        <p:nvCxnSpPr>
          <p:cNvPr id="1509" name="Shape 1509"/>
          <p:cNvCxnSpPr/>
          <p:nvPr/>
        </p:nvCxnSpPr>
        <p:spPr>
          <a:xfrm>
            <a:off x="595313" y="596348"/>
            <a:ext cx="11001300" cy="0"/>
          </a:xfrm>
          <a:prstGeom prst="straightConnector1">
            <a:avLst/>
          </a:prstGeom>
          <a:noFill/>
          <a:ln>
            <a:noFill/>
          </a:ln>
        </p:spPr>
      </p:cxnSp>
      <p:cxnSp>
        <p:nvCxnSpPr>
          <p:cNvPr id="1510" name="Shape 1510"/>
          <p:cNvCxnSpPr/>
          <p:nvPr/>
        </p:nvCxnSpPr>
        <p:spPr>
          <a:xfrm>
            <a:off x="595313" y="1144988"/>
            <a:ext cx="11001300" cy="0"/>
          </a:xfrm>
          <a:prstGeom prst="straightConnector1">
            <a:avLst/>
          </a:prstGeom>
          <a:noFill/>
          <a:ln>
            <a:noFill/>
          </a:ln>
        </p:spPr>
      </p:cxnSp>
      <p:sp>
        <p:nvSpPr>
          <p:cNvPr id="1511" name="Shape 1511"/>
          <p:cNvSpPr/>
          <p:nvPr/>
        </p:nvSpPr>
        <p:spPr>
          <a:xfrm>
            <a:off x="5298281"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1512" name="Shape 1512"/>
          <p:cNvSpPr/>
          <p:nvPr/>
        </p:nvSpPr>
        <p:spPr>
          <a:xfrm>
            <a:off x="8608219"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1513" name="Shape 1513"/>
          <p:cNvSpPr txBox="1">
            <a:spLocks noGrp="1"/>
          </p:cNvSpPr>
          <p:nvPr>
            <p:ph type="body" idx="1"/>
          </p:nvPr>
        </p:nvSpPr>
        <p:spPr>
          <a:xfrm>
            <a:off x="1726406" y="1860605"/>
            <a:ext cx="2167200" cy="37212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514" name="Shape 1514"/>
          <p:cNvSpPr txBox="1">
            <a:spLocks noGrp="1"/>
          </p:cNvSpPr>
          <p:nvPr>
            <p:ph type="sldNum" idx="12"/>
          </p:nvPr>
        </p:nvSpPr>
        <p:spPr>
          <a:xfrm>
            <a:off x="11263313" y="694148"/>
            <a:ext cx="3399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541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515"/>
        <p:cNvGrpSpPr/>
        <p:nvPr/>
      </p:nvGrpSpPr>
      <p:grpSpPr>
        <a:xfrm>
          <a:off x="0" y="0"/>
          <a:ext cx="0" cy="0"/>
          <a:chOff x="0" y="0"/>
          <a:chExt cx="0" cy="0"/>
        </a:xfrm>
      </p:grpSpPr>
      <p:cxnSp>
        <p:nvCxnSpPr>
          <p:cNvPr id="1516" name="Shape 1516"/>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1517" name="Shape 1517"/>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1518" name="Shape 1518"/>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200" b="1" i="0" u="none" strike="noStrike" cap="none">
                <a:solidFill>
                  <a:srgbClr val="FFFFFF"/>
                </a:solidFill>
                <a:latin typeface="Arial"/>
                <a:ea typeface="Arial"/>
                <a:cs typeface="Arial"/>
                <a:sym typeface="Arial"/>
              </a:rPr>
              <a:t>DISCUSSION TIME</a:t>
            </a:r>
            <a:endParaRPr sz="1300"/>
          </a:p>
        </p:txBody>
      </p:sp>
      <p:sp>
        <p:nvSpPr>
          <p:cNvPr id="1519" name="Shape 1519"/>
          <p:cNvSpPr txBox="1">
            <a:spLocks noGrp="1"/>
          </p:cNvSpPr>
          <p:nvPr>
            <p:ph type="sldNum" idx="12"/>
          </p:nvPr>
        </p:nvSpPr>
        <p:spPr>
          <a:xfrm>
            <a:off x="11278547" y="694148"/>
            <a:ext cx="324300" cy="400800"/>
          </a:xfrm>
          <a:prstGeom prst="rect">
            <a:avLst/>
          </a:prstGeom>
          <a:noFill/>
          <a:ln>
            <a:noFill/>
          </a:ln>
        </p:spPr>
        <p:txBody>
          <a:bodyPr spcFirstLastPara="1" wrap="square" lIns="85775" tIns="85775" rIns="85775" bIns="85775" anchor="ctr" anchorCtr="0">
            <a:noAutofit/>
          </a:bodyPr>
          <a:lstStyle>
            <a:lvl1pPr marL="0" marR="0" lvl="0"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lgn="l">
              <a:spcBef>
                <a:spcPts val="0"/>
              </a:spcBef>
              <a:spcAft>
                <a:spcPts val="0"/>
              </a:spcAft>
              <a:buNone/>
            </a:pPr>
            <a:endParaRPr/>
          </a:p>
          <a:p>
            <a:pPr marL="0" lvl="2" indent="419100" algn="l">
              <a:spcBef>
                <a:spcPts val="0"/>
              </a:spcBef>
              <a:spcAft>
                <a:spcPts val="0"/>
              </a:spcAft>
              <a:buNone/>
            </a:pPr>
            <a:endParaRPr/>
          </a:p>
          <a:p>
            <a:pPr marL="0" lvl="3" indent="647700" algn="l">
              <a:spcBef>
                <a:spcPts val="0"/>
              </a:spcBef>
              <a:spcAft>
                <a:spcPts val="0"/>
              </a:spcAft>
              <a:buNone/>
            </a:pPr>
            <a:endParaRPr/>
          </a:p>
          <a:p>
            <a:pPr marL="0" lvl="4" indent="863600" algn="l">
              <a:spcBef>
                <a:spcPts val="0"/>
              </a:spcBef>
              <a:spcAft>
                <a:spcPts val="0"/>
              </a:spcAft>
              <a:buNone/>
            </a:pPr>
            <a:endParaRPr/>
          </a:p>
          <a:p>
            <a:pPr marL="0" lvl="5" indent="1054100" algn="l">
              <a:spcBef>
                <a:spcPts val="0"/>
              </a:spcBef>
              <a:spcAft>
                <a:spcPts val="0"/>
              </a:spcAft>
              <a:buNone/>
            </a:pPr>
            <a:endParaRPr/>
          </a:p>
          <a:p>
            <a:pPr marL="0" lvl="6" indent="1282700" algn="l">
              <a:spcBef>
                <a:spcPts val="0"/>
              </a:spcBef>
              <a:spcAft>
                <a:spcPts val="0"/>
              </a:spcAft>
              <a:buNone/>
            </a:pPr>
            <a:endParaRPr/>
          </a:p>
          <a:p>
            <a:pPr marL="0" lvl="7" indent="1511300" algn="l">
              <a:spcBef>
                <a:spcPts val="0"/>
              </a:spcBef>
              <a:spcAft>
                <a:spcPts val="0"/>
              </a:spcAft>
              <a:buNone/>
            </a:pPr>
            <a:endParaRPr/>
          </a:p>
          <a:p>
            <a:pPr marL="0" lvl="8" indent="1714500" algn="l">
              <a:spcBef>
                <a:spcPts val="0"/>
              </a:spcBef>
              <a:spcAft>
                <a:spcPts val="0"/>
              </a:spcAft>
              <a:buNone/>
            </a:pPr>
            <a:endParaRPr/>
          </a:p>
        </p:txBody>
      </p:sp>
    </p:spTree>
  </p:cSld>
  <p:clrMapOvr>
    <a:masterClrMapping/>
  </p:clrMapOvr>
  <p:transition spd="med">
    <p:fade thruBlk="1"/>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520"/>
        <p:cNvGrpSpPr/>
        <p:nvPr/>
      </p:nvGrpSpPr>
      <p:grpSpPr>
        <a:xfrm>
          <a:off x="0" y="0"/>
          <a:ext cx="0" cy="0"/>
          <a:chOff x="0" y="0"/>
          <a:chExt cx="0" cy="0"/>
        </a:xfrm>
      </p:grpSpPr>
      <p:cxnSp>
        <p:nvCxnSpPr>
          <p:cNvPr id="1521" name="Shape 1521"/>
          <p:cNvCxnSpPr/>
          <p:nvPr/>
        </p:nvCxnSpPr>
        <p:spPr>
          <a:xfrm>
            <a:off x="595313" y="596348"/>
            <a:ext cx="11001300" cy="0"/>
          </a:xfrm>
          <a:prstGeom prst="straightConnector1">
            <a:avLst/>
          </a:prstGeom>
          <a:noFill/>
          <a:ln>
            <a:noFill/>
          </a:ln>
        </p:spPr>
      </p:cxnSp>
      <p:cxnSp>
        <p:nvCxnSpPr>
          <p:cNvPr id="1522" name="Shape 1522"/>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1523"/>
        <p:cNvGrpSpPr/>
        <p:nvPr/>
      </p:nvGrpSpPr>
      <p:grpSpPr>
        <a:xfrm>
          <a:off x="0" y="0"/>
          <a:ext cx="0" cy="0"/>
          <a:chOff x="0" y="0"/>
          <a:chExt cx="0" cy="0"/>
        </a:xfrm>
      </p:grpSpPr>
      <p:cxnSp>
        <p:nvCxnSpPr>
          <p:cNvPr id="1524" name="Shape 1524"/>
          <p:cNvCxnSpPr/>
          <p:nvPr/>
        </p:nvCxnSpPr>
        <p:spPr>
          <a:xfrm>
            <a:off x="595313" y="596348"/>
            <a:ext cx="11001300" cy="0"/>
          </a:xfrm>
          <a:prstGeom prst="straightConnector1">
            <a:avLst/>
          </a:prstGeom>
          <a:noFill/>
          <a:ln>
            <a:noFill/>
          </a:ln>
        </p:spPr>
      </p:cxnSp>
      <p:cxnSp>
        <p:nvCxnSpPr>
          <p:cNvPr id="1525" name="Shape 1525"/>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27033" y="690101"/>
            <a:ext cx="11210000" cy="612399"/>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20" name="Shape 120"/>
          <p:cNvSpPr/>
          <p:nvPr/>
        </p:nvSpPr>
        <p:spPr>
          <a:xfrm>
            <a:off x="629734" y="1442534"/>
            <a:ext cx="1716799" cy="1716799"/>
          </a:xfrm>
          <a:prstGeom prst="rect">
            <a:avLst/>
          </a:prstGeom>
          <a:solidFill>
            <a:srgbClr val="000000"/>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Oswald"/>
              <a:buNone/>
            </a:pPr>
            <a:r>
              <a:rPr lang="en-US" sz="1331" b="1" i="0" u="none" strike="noStrike" cap="none">
                <a:solidFill>
                  <a:srgbClr val="FFFFFF"/>
                </a:solidFill>
                <a:latin typeface="Oswald"/>
                <a:ea typeface="Oswald"/>
                <a:cs typeface="Oswald"/>
                <a:sym typeface="Oswald"/>
              </a:rPr>
              <a:t>BLACK</a:t>
            </a:r>
            <a:endParaRPr/>
          </a:p>
          <a:p>
            <a:pPr marL="0" marR="0" lvl="0" indent="0" algn="l" rtl="0">
              <a:lnSpc>
                <a:spcPct val="100000"/>
              </a:lnSpc>
              <a:spcBef>
                <a:spcPts val="0"/>
              </a:spcBef>
              <a:spcAft>
                <a:spcPts val="0"/>
              </a:spcAft>
              <a:buClr>
                <a:srgbClr val="FFFFFF"/>
              </a:buClr>
              <a:buFont typeface="Georgia"/>
              <a:buNone/>
            </a:pPr>
            <a:r>
              <a:rPr lang="en-US" sz="1331"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1198"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1198"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1198" b="0" i="0" u="none" strike="noStrike" cap="none">
                <a:solidFill>
                  <a:srgbClr val="FFFFFF"/>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FFFFFF"/>
              </a:buClr>
              <a:buFont typeface="Georgia"/>
              <a:buNone/>
            </a:pPr>
            <a:r>
              <a:rPr lang="en-US" sz="1198"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FFFFFF"/>
              </a:solidFill>
              <a:latin typeface="Arial"/>
              <a:ea typeface="Arial"/>
              <a:cs typeface="Arial"/>
              <a:sym typeface="Arial"/>
            </a:endParaRPr>
          </a:p>
        </p:txBody>
      </p:sp>
      <p:sp>
        <p:nvSpPr>
          <p:cNvPr id="121" name="Shape 121"/>
          <p:cNvSpPr/>
          <p:nvPr/>
        </p:nvSpPr>
        <p:spPr>
          <a:xfrm>
            <a:off x="2523734" y="1442534"/>
            <a:ext cx="1716799" cy="1716799"/>
          </a:xfrm>
          <a:prstGeom prst="rect">
            <a:avLst/>
          </a:prstGeom>
          <a:solidFill>
            <a:srgbClr val="FFFFFF"/>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31" b="1" i="0" u="none" strike="noStrike" cap="none">
                <a:solidFill>
                  <a:srgbClr val="000000"/>
                </a:solidFill>
                <a:latin typeface="Oswald"/>
                <a:ea typeface="Oswald"/>
                <a:cs typeface="Oswald"/>
                <a:sym typeface="Oswald"/>
              </a:rPr>
              <a:t>WHITE</a:t>
            </a:r>
            <a:endParaRPr/>
          </a:p>
          <a:p>
            <a:pPr marL="0" marR="0" lvl="0" indent="0" algn="l" rtl="0">
              <a:lnSpc>
                <a:spcPct val="100000"/>
              </a:lnSpc>
              <a:spcBef>
                <a:spcPts val="0"/>
              </a:spcBef>
              <a:spcAft>
                <a:spcPts val="0"/>
              </a:spcAft>
              <a:buClr>
                <a:srgbClr val="000000"/>
              </a:buClr>
              <a:buFont typeface="Georgia"/>
              <a:buNone/>
            </a:pPr>
            <a:r>
              <a:rPr lang="en-US" sz="1331"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1198" b="0" i="0" u="none" strike="noStrike" cap="none">
                <a:solidFill>
                  <a:srgbClr val="000000"/>
                </a:solidFill>
                <a:latin typeface="Georgia"/>
                <a:ea typeface="Georgia"/>
                <a:cs typeface="Georgia"/>
                <a:sym typeface="Georgia"/>
              </a:rPr>
              <a:t>CMYK 0/0/0/0</a:t>
            </a:r>
            <a:endParaRPr/>
          </a:p>
          <a:p>
            <a:pPr marL="0" marR="0" lvl="0" indent="0" algn="l" rtl="0">
              <a:lnSpc>
                <a:spcPct val="100000"/>
              </a:lnSpc>
              <a:spcBef>
                <a:spcPts val="0"/>
              </a:spcBef>
              <a:spcAft>
                <a:spcPts val="0"/>
              </a:spcAft>
              <a:buClr>
                <a:srgbClr val="000000"/>
              </a:buClr>
              <a:buFont typeface="Georgia"/>
              <a:buNone/>
            </a:pPr>
            <a:r>
              <a:rPr lang="en-US" sz="1198" b="0" i="0" u="none" strike="noStrike" cap="none">
                <a:solidFill>
                  <a:srgbClr val="000000"/>
                </a:solidFill>
                <a:latin typeface="Georgia"/>
                <a:ea typeface="Georgia"/>
                <a:cs typeface="Georgia"/>
                <a:sym typeface="Georgia"/>
              </a:rPr>
              <a:t>RGB 255/255/255</a:t>
            </a:r>
            <a:endParaRPr/>
          </a:p>
          <a:p>
            <a:pPr marL="0" marR="0" lvl="0" indent="0" algn="l" rtl="0">
              <a:lnSpc>
                <a:spcPct val="100000"/>
              </a:lnSpc>
              <a:spcBef>
                <a:spcPts val="0"/>
              </a:spcBef>
              <a:spcAft>
                <a:spcPts val="0"/>
              </a:spcAft>
              <a:buClr>
                <a:srgbClr val="000000"/>
              </a:buClr>
              <a:buFont typeface="Georgia"/>
              <a:buNone/>
            </a:pPr>
            <a:r>
              <a:rPr lang="en-US" sz="1198" b="0" i="0" u="none" strike="noStrike" cap="none">
                <a:solidFill>
                  <a:srgbClr val="000000"/>
                </a:solidFill>
                <a:latin typeface="Georgia"/>
                <a:ea typeface="Georgia"/>
                <a:cs typeface="Georgia"/>
                <a:sym typeface="Georgia"/>
              </a:rPr>
              <a:t>HEX FFFFFF</a:t>
            </a:r>
            <a:endParaRPr/>
          </a:p>
          <a:p>
            <a:pPr marL="0" marR="0" lvl="0" indent="0" algn="l" rtl="0">
              <a:lnSpc>
                <a:spcPct val="100000"/>
              </a:lnSpc>
              <a:spcBef>
                <a:spcPts val="0"/>
              </a:spcBef>
              <a:spcAft>
                <a:spcPts val="0"/>
              </a:spcAft>
              <a:buClr>
                <a:srgbClr val="000000"/>
              </a:buClr>
              <a:buFont typeface="Georgia"/>
              <a:buNone/>
            </a:pPr>
            <a:r>
              <a:rPr lang="en-US" sz="1198" b="0" i="0" u="none" strike="noStrike" cap="none">
                <a:solidFill>
                  <a:srgbClr val="000000"/>
                </a:solidFill>
                <a:latin typeface="Georgia"/>
                <a:ea typeface="Georgia"/>
                <a:cs typeface="Georgia"/>
                <a:sym typeface="Georgia"/>
              </a:rPr>
              <a:t>PMS -</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000000"/>
              </a:solidFill>
              <a:latin typeface="Arial"/>
              <a:ea typeface="Arial"/>
              <a:cs typeface="Arial"/>
              <a:sym typeface="Arial"/>
            </a:endParaRPr>
          </a:p>
        </p:txBody>
      </p:sp>
      <p:sp>
        <p:nvSpPr>
          <p:cNvPr id="122" name="Shape 122"/>
          <p:cNvSpPr/>
          <p:nvPr/>
        </p:nvSpPr>
        <p:spPr>
          <a:xfrm>
            <a:off x="4417734" y="1442534"/>
            <a:ext cx="1716799" cy="1716799"/>
          </a:xfrm>
          <a:prstGeom prst="rect">
            <a:avLst/>
          </a:prstGeom>
          <a:solidFill>
            <a:srgbClr val="E51B24"/>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Oswald"/>
              <a:buNone/>
            </a:pPr>
            <a:r>
              <a:rPr lang="en-US" sz="1331" b="1" i="0" u="none" strike="noStrike" cap="none">
                <a:solidFill>
                  <a:srgbClr val="FFFFFF"/>
                </a:solidFill>
                <a:latin typeface="Oswald"/>
                <a:ea typeface="Oswald"/>
                <a:cs typeface="Oswald"/>
                <a:sym typeface="Oswald"/>
              </a:rPr>
              <a:t>RED</a:t>
            </a:r>
            <a:endParaRPr/>
          </a:p>
          <a:p>
            <a:pPr marL="0" marR="0" lvl="0" indent="0" algn="l" rtl="0">
              <a:lnSpc>
                <a:spcPct val="100000"/>
              </a:lnSpc>
              <a:spcBef>
                <a:spcPts val="0"/>
              </a:spcBef>
              <a:spcAft>
                <a:spcPts val="0"/>
              </a:spcAft>
              <a:buClr>
                <a:srgbClr val="FFFFFF"/>
              </a:buClr>
              <a:buFont typeface="Georgia"/>
              <a:buNone/>
            </a:pPr>
            <a:r>
              <a:rPr lang="en-US" sz="1331"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1198"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1198"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1198" b="0" i="0" u="none" strike="noStrike" cap="none">
                <a:solidFill>
                  <a:srgbClr val="FFFFFF"/>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FFFFFF"/>
              </a:buClr>
              <a:buFont typeface="Georgia"/>
              <a:buNone/>
            </a:pPr>
            <a:r>
              <a:rPr lang="en-US" sz="1198"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FFFFFF"/>
              </a:solidFill>
              <a:latin typeface="Arial"/>
              <a:ea typeface="Arial"/>
              <a:cs typeface="Arial"/>
              <a:sym typeface="Arial"/>
            </a:endParaRPr>
          </a:p>
        </p:txBody>
      </p:sp>
      <p:sp>
        <p:nvSpPr>
          <p:cNvPr id="123" name="Shape 123"/>
          <p:cNvSpPr/>
          <p:nvPr/>
        </p:nvSpPr>
        <p:spPr>
          <a:xfrm>
            <a:off x="629733" y="3298167"/>
            <a:ext cx="1337200" cy="1337200"/>
          </a:xfrm>
          <a:prstGeom prst="rect">
            <a:avLst/>
          </a:prstGeom>
          <a:solidFill>
            <a:srgbClr val="FFDB00"/>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31" b="1" i="0" u="none" strike="noStrike" cap="none">
                <a:solidFill>
                  <a:srgbClr val="000000"/>
                </a:solidFill>
                <a:latin typeface="Oswald"/>
                <a:ea typeface="Oswald"/>
                <a:cs typeface="Oswald"/>
                <a:sym typeface="Oswald"/>
              </a:rPr>
              <a:t>YELLOW</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000000"/>
              </a:solidFill>
              <a:latin typeface="Arial"/>
              <a:ea typeface="Arial"/>
              <a:cs typeface="Arial"/>
              <a:sym typeface="Arial"/>
            </a:endParaRPr>
          </a:p>
        </p:txBody>
      </p:sp>
      <p:sp>
        <p:nvSpPr>
          <p:cNvPr id="124" name="Shape 124"/>
          <p:cNvSpPr/>
          <p:nvPr/>
        </p:nvSpPr>
        <p:spPr>
          <a:xfrm>
            <a:off x="2128317" y="3298167"/>
            <a:ext cx="1337200" cy="1337200"/>
          </a:xfrm>
          <a:prstGeom prst="rect">
            <a:avLst/>
          </a:prstGeom>
          <a:solidFill>
            <a:srgbClr val="85E8DA"/>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31" b="1" i="0" u="none" strike="noStrike" cap="none">
                <a:solidFill>
                  <a:srgbClr val="000000"/>
                </a:solidFill>
                <a:latin typeface="Oswald"/>
                <a:ea typeface="Oswald"/>
                <a:cs typeface="Oswald"/>
                <a:sym typeface="Oswald"/>
              </a:rPr>
              <a:t>MINT</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HEX 85e8da</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000000"/>
              </a:solidFill>
              <a:latin typeface="Arial"/>
              <a:ea typeface="Arial"/>
              <a:cs typeface="Arial"/>
              <a:sym typeface="Arial"/>
            </a:endParaRPr>
          </a:p>
        </p:txBody>
      </p:sp>
      <p:sp>
        <p:nvSpPr>
          <p:cNvPr id="125" name="Shape 125"/>
          <p:cNvSpPr/>
          <p:nvPr/>
        </p:nvSpPr>
        <p:spPr>
          <a:xfrm>
            <a:off x="3626900" y="3298167"/>
            <a:ext cx="1337200" cy="1337200"/>
          </a:xfrm>
          <a:prstGeom prst="rect">
            <a:avLst/>
          </a:prstGeom>
          <a:solidFill>
            <a:srgbClr val="1ECAC7"/>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31" b="1" i="0" u="none" strike="noStrike" cap="none">
                <a:solidFill>
                  <a:srgbClr val="000000"/>
                </a:solidFill>
                <a:latin typeface="Oswald"/>
                <a:ea typeface="Oswald"/>
                <a:cs typeface="Oswald"/>
                <a:sym typeface="Oswald"/>
              </a:rPr>
              <a:t>TEAL</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HEX 1ecac7</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000000"/>
              </a:solidFill>
              <a:latin typeface="Arial"/>
              <a:ea typeface="Arial"/>
              <a:cs typeface="Arial"/>
              <a:sym typeface="Arial"/>
            </a:endParaRPr>
          </a:p>
        </p:txBody>
      </p:sp>
      <p:sp>
        <p:nvSpPr>
          <p:cNvPr id="126" name="Shape 126"/>
          <p:cNvSpPr/>
          <p:nvPr/>
        </p:nvSpPr>
        <p:spPr>
          <a:xfrm>
            <a:off x="629749" y="4796133"/>
            <a:ext cx="1337200" cy="1337200"/>
          </a:xfrm>
          <a:prstGeom prst="rect">
            <a:avLst/>
          </a:prstGeom>
          <a:solidFill>
            <a:srgbClr val="FFAEC2"/>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31" b="1" i="0" u="none" strike="noStrike" cap="none">
                <a:solidFill>
                  <a:srgbClr val="000000"/>
                </a:solidFill>
                <a:latin typeface="Oswald"/>
                <a:ea typeface="Oswald"/>
                <a:cs typeface="Oswald"/>
                <a:sym typeface="Oswald"/>
              </a:rPr>
              <a:t>PINK</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HEX ffaec2</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000000"/>
              </a:solidFill>
              <a:latin typeface="Arial"/>
              <a:ea typeface="Arial"/>
              <a:cs typeface="Arial"/>
              <a:sym typeface="Arial"/>
            </a:endParaRPr>
          </a:p>
        </p:txBody>
      </p:sp>
      <p:sp>
        <p:nvSpPr>
          <p:cNvPr id="127" name="Shape 127"/>
          <p:cNvSpPr/>
          <p:nvPr/>
        </p:nvSpPr>
        <p:spPr>
          <a:xfrm>
            <a:off x="2128334" y="4796133"/>
            <a:ext cx="1337200" cy="1337200"/>
          </a:xfrm>
          <a:prstGeom prst="rect">
            <a:avLst/>
          </a:prstGeom>
          <a:solidFill>
            <a:srgbClr val="EAEAEA"/>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31" b="1" i="0" u="none" strike="noStrike" cap="none">
                <a:solidFill>
                  <a:srgbClr val="000000"/>
                </a:solidFill>
                <a:latin typeface="Oswald"/>
                <a:ea typeface="Oswald"/>
                <a:cs typeface="Oswald"/>
                <a:sym typeface="Oswald"/>
              </a:rPr>
              <a:t>LIGHT GREY</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HEX eaeaea</a:t>
            </a:r>
            <a:endParaRPr/>
          </a:p>
          <a:p>
            <a:pPr marL="0" marR="0" lvl="0" indent="0" algn="l" rtl="0">
              <a:lnSpc>
                <a:spcPct val="100000"/>
              </a:lnSpc>
              <a:spcBef>
                <a:spcPts val="0"/>
              </a:spcBef>
              <a:spcAft>
                <a:spcPts val="0"/>
              </a:spcAft>
              <a:buClr>
                <a:srgbClr val="000000"/>
              </a:buClr>
              <a:buFont typeface="Georgia"/>
              <a:buNone/>
            </a:pPr>
            <a:r>
              <a:rPr lang="en-US" sz="93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000000"/>
              </a:solidFill>
              <a:latin typeface="Arial"/>
              <a:ea typeface="Arial"/>
              <a:cs typeface="Arial"/>
              <a:sym typeface="Arial"/>
            </a:endParaRPr>
          </a:p>
        </p:txBody>
      </p:sp>
      <p:sp>
        <p:nvSpPr>
          <p:cNvPr id="128" name="Shape 128"/>
          <p:cNvSpPr/>
          <p:nvPr/>
        </p:nvSpPr>
        <p:spPr>
          <a:xfrm>
            <a:off x="5125483" y="3298167"/>
            <a:ext cx="1337200" cy="1337200"/>
          </a:xfrm>
          <a:prstGeom prst="rect">
            <a:avLst/>
          </a:prstGeom>
          <a:solidFill>
            <a:srgbClr val="7A1743"/>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Oswald"/>
              <a:buNone/>
            </a:pPr>
            <a:r>
              <a:rPr lang="en-US" sz="1331" b="1" i="0" u="none" strike="noStrike" cap="none">
                <a:solidFill>
                  <a:srgbClr val="FFFFFF"/>
                </a:solidFill>
                <a:latin typeface="Oswald"/>
                <a:ea typeface="Oswald"/>
                <a:cs typeface="Oswald"/>
                <a:sym typeface="Oswald"/>
              </a:rPr>
              <a:t>BURGUNDY</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HEX 7a1743</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FFFFFF"/>
              </a:solidFill>
              <a:latin typeface="Arial"/>
              <a:ea typeface="Arial"/>
              <a:cs typeface="Arial"/>
              <a:sym typeface="Arial"/>
            </a:endParaRPr>
          </a:p>
        </p:txBody>
      </p:sp>
      <p:sp>
        <p:nvSpPr>
          <p:cNvPr id="129" name="Shape 129"/>
          <p:cNvSpPr/>
          <p:nvPr/>
        </p:nvSpPr>
        <p:spPr>
          <a:xfrm>
            <a:off x="3626916" y="4796133"/>
            <a:ext cx="1337200" cy="1337200"/>
          </a:xfrm>
          <a:prstGeom prst="rect">
            <a:avLst/>
          </a:prstGeom>
          <a:solidFill>
            <a:srgbClr val="333333"/>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Oswald"/>
              <a:buNone/>
            </a:pPr>
            <a:r>
              <a:rPr lang="en-US" sz="1331" b="1" i="0" u="none" strike="noStrike" cap="none">
                <a:solidFill>
                  <a:srgbClr val="FFFFFF"/>
                </a:solidFill>
                <a:latin typeface="Oswald"/>
                <a:ea typeface="Oswald"/>
                <a:cs typeface="Oswald"/>
                <a:sym typeface="Oswald"/>
              </a:rPr>
              <a:t>DARK GREY</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HEX 333333</a:t>
            </a:r>
            <a:endParaRPr/>
          </a:p>
          <a:p>
            <a:pPr marL="0" marR="0" lvl="0" indent="0" algn="l" rtl="0">
              <a:lnSpc>
                <a:spcPct val="100000"/>
              </a:lnSpc>
              <a:spcBef>
                <a:spcPts val="0"/>
              </a:spcBef>
              <a:spcAft>
                <a:spcPts val="0"/>
              </a:spcAft>
              <a:buClr>
                <a:srgbClr val="FFFFFF"/>
              </a:buClr>
              <a:buFont typeface="Georgia"/>
              <a:buNone/>
            </a:pPr>
            <a:r>
              <a:rPr lang="en-US" sz="932"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chemeClr val="dk1"/>
              </a:buClr>
              <a:buFont typeface="Calibri"/>
              <a:buNone/>
            </a:pPr>
            <a:endParaRPr sz="1331" b="0" i="0" u="none" strike="noStrike" cap="none">
              <a:solidFill>
                <a:srgbClr val="FFFFFF"/>
              </a:solidFill>
              <a:latin typeface="Arial"/>
              <a:ea typeface="Arial"/>
              <a:cs typeface="Arial"/>
              <a:sym typeface="Arial"/>
            </a:endParaRPr>
          </a:p>
        </p:txBody>
      </p:sp>
      <p:grpSp>
        <p:nvGrpSpPr>
          <p:cNvPr id="130" name="Shape 130"/>
          <p:cNvGrpSpPr/>
          <p:nvPr/>
        </p:nvGrpSpPr>
        <p:grpSpPr>
          <a:xfrm>
            <a:off x="8258834" y="1544135"/>
            <a:ext cx="2452860" cy="2547484"/>
            <a:chOff x="1020750" y="2355030"/>
            <a:chExt cx="1839645" cy="1910613"/>
          </a:xfrm>
        </p:grpSpPr>
        <p:sp>
          <p:nvSpPr>
            <p:cNvPr id="131" name="Shape 131"/>
            <p:cNvSpPr/>
            <p:nvPr/>
          </p:nvSpPr>
          <p:spPr>
            <a:xfrm>
              <a:off x="1020750" y="2355030"/>
              <a:ext cx="1822500" cy="1902000"/>
            </a:xfrm>
            <a:prstGeom prst="rect">
              <a:avLst/>
            </a:prstGeom>
            <a:solidFill>
              <a:srgbClr val="FFDB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US" sz="1864" b="1" i="0" u="none" strike="noStrike" cap="none">
                  <a:solidFill>
                    <a:srgbClr val="000000"/>
                  </a:solidFill>
                  <a:latin typeface="Oswald"/>
                  <a:ea typeface="Oswald"/>
                  <a:cs typeface="Oswald"/>
                  <a:sym typeface="Oswald"/>
                </a:rPr>
                <a:t>INSERT TERM</a:t>
              </a:r>
              <a:endParaRPr/>
            </a:p>
            <a:p>
              <a:pPr marL="0" marR="0" lvl="0" indent="0" algn="l" rtl="0">
                <a:lnSpc>
                  <a:spcPct val="115000"/>
                </a:lnSpc>
                <a:spcBef>
                  <a:spcPts val="0"/>
                </a:spcBef>
                <a:spcAft>
                  <a:spcPts val="0"/>
                </a:spcAft>
                <a:buClr>
                  <a:schemeClr val="dk1"/>
                </a:buClr>
                <a:buFont typeface="Calibri"/>
                <a:buNone/>
              </a:pPr>
              <a:endParaRPr sz="799"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US" sz="1864" b="0" i="0" u="none" strike="noStrike" cap="none">
                  <a:solidFill>
                    <a:srgbClr val="000000"/>
                  </a:solidFill>
                  <a:latin typeface="Georgia"/>
                  <a:ea typeface="Georgia"/>
                  <a:cs typeface="Georgia"/>
                  <a:sym typeface="Georgia"/>
                </a:rPr>
                <a:t>Ipsum dolor sit amet...</a:t>
              </a:r>
              <a:endParaRPr/>
            </a:p>
            <a:p>
              <a:pPr marL="0" marR="0" lvl="0" indent="0" algn="l" rtl="0">
                <a:lnSpc>
                  <a:spcPct val="115000"/>
                </a:lnSpc>
                <a:spcBef>
                  <a:spcPts val="0"/>
                </a:spcBef>
                <a:spcAft>
                  <a:spcPts val="0"/>
                </a:spcAft>
                <a:buClr>
                  <a:schemeClr val="dk1"/>
                </a:buClr>
                <a:buFont typeface="Calibri"/>
                <a:buNone/>
              </a:pPr>
              <a:endParaRPr sz="1864" b="0" i="0" u="none" strike="noStrike" cap="none">
                <a:solidFill>
                  <a:srgbClr val="000000"/>
                </a:solidFill>
                <a:latin typeface="Georgia"/>
                <a:ea typeface="Georgia"/>
                <a:cs typeface="Georgia"/>
                <a:sym typeface="Georgia"/>
              </a:endParaRPr>
            </a:p>
          </p:txBody>
        </p:sp>
        <p:grpSp>
          <p:nvGrpSpPr>
            <p:cNvPr id="132" name="Shape 132"/>
            <p:cNvGrpSpPr/>
            <p:nvPr/>
          </p:nvGrpSpPr>
          <p:grpSpPr>
            <a:xfrm>
              <a:off x="2584713" y="3989961"/>
              <a:ext cx="275682" cy="275682"/>
              <a:chOff x="2893512" y="3993856"/>
              <a:chExt cx="275682" cy="275682"/>
            </a:xfrm>
          </p:grpSpPr>
          <p:sp>
            <p:nvSpPr>
              <p:cNvPr id="133" name="Shape 133"/>
              <p:cNvSpPr/>
              <p:nvPr/>
            </p:nvSpPr>
            <p:spPr>
              <a:xfrm rot="-5400000">
                <a:off x="2893512" y="3999838"/>
                <a:ext cx="269700" cy="269700"/>
              </a:xfrm>
              <a:prstGeom prst="rtTriangl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alibri"/>
                  <a:buNone/>
                </a:pPr>
                <a:endParaRPr sz="1864" b="0" i="0" u="none" strike="noStrike" cap="none">
                  <a:solidFill>
                    <a:srgbClr val="000000"/>
                  </a:solidFill>
                  <a:latin typeface="Arial"/>
                  <a:ea typeface="Arial"/>
                  <a:cs typeface="Arial"/>
                  <a:sym typeface="Arial"/>
                </a:endParaRPr>
              </a:p>
            </p:txBody>
          </p:sp>
          <p:sp>
            <p:nvSpPr>
              <p:cNvPr id="134" name="Shape 134"/>
              <p:cNvSpPr/>
              <p:nvPr/>
            </p:nvSpPr>
            <p:spPr>
              <a:xfrm rot="5400000">
                <a:off x="2899494" y="3993856"/>
                <a:ext cx="269700" cy="269700"/>
              </a:xfrm>
              <a:prstGeom prst="rtTriangle">
                <a:avLst/>
              </a:prstGeom>
              <a:solidFill>
                <a:srgbClr val="FFFFFF">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alibri"/>
                  <a:buNone/>
                </a:pPr>
                <a:endParaRPr sz="1864" b="0" i="0" u="none" strike="noStrike" cap="none">
                  <a:solidFill>
                    <a:srgbClr val="000000"/>
                  </a:solidFill>
                  <a:latin typeface="Arial"/>
                  <a:ea typeface="Arial"/>
                  <a:cs typeface="Arial"/>
                  <a:sym typeface="Arial"/>
                </a:endParaRPr>
              </a:p>
            </p:txBody>
          </p:sp>
        </p:grpSp>
      </p:grpSp>
      <p:grpSp>
        <p:nvGrpSpPr>
          <p:cNvPr id="135" name="Shape 135"/>
          <p:cNvGrpSpPr/>
          <p:nvPr/>
        </p:nvGrpSpPr>
        <p:grpSpPr>
          <a:xfrm>
            <a:off x="7855667" y="4210634"/>
            <a:ext cx="3259200" cy="2024299"/>
            <a:chOff x="5540475" y="1141525"/>
            <a:chExt cx="2444400" cy="1518224"/>
          </a:xfrm>
        </p:grpSpPr>
        <p:sp>
          <p:nvSpPr>
            <p:cNvPr id="136" name="Shape 136"/>
            <p:cNvSpPr/>
            <p:nvPr/>
          </p:nvSpPr>
          <p:spPr>
            <a:xfrm>
              <a:off x="5540475" y="1141525"/>
              <a:ext cx="2444400" cy="1324199"/>
            </a:xfrm>
            <a:prstGeom prst="roundRect">
              <a:avLst>
                <a:gd name="adj" fmla="val 16667"/>
              </a:avLst>
            </a:prstGeom>
            <a:solidFill>
              <a:srgbClr val="E51B24"/>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Font typeface="Georgia"/>
                <a:buNone/>
              </a:pPr>
              <a:r>
                <a:rPr lang="en-US" sz="1598" b="0" i="0" u="none" strike="noStrike" cap="none">
                  <a:solidFill>
                    <a:srgbClr val="FFFFFF"/>
                  </a:solidFill>
                  <a:latin typeface="Georgia"/>
                  <a:ea typeface="Georgia"/>
                  <a:cs typeface="Georgia"/>
                  <a:sym typeface="Georgia"/>
                </a:rPr>
                <a:t>Ipsum dolor sit amet...</a:t>
              </a:r>
              <a:endParaRPr/>
            </a:p>
          </p:txBody>
        </p:sp>
        <p:sp>
          <p:nvSpPr>
            <p:cNvPr id="137" name="Shape 137"/>
            <p:cNvSpPr/>
            <p:nvPr/>
          </p:nvSpPr>
          <p:spPr>
            <a:xfrm rot="10800000">
              <a:off x="6647474" y="2390950"/>
              <a:ext cx="230400" cy="268799"/>
            </a:xfrm>
            <a:prstGeom prst="triangle">
              <a:avLst>
                <a:gd name="adj" fmla="val 50000"/>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alibri"/>
                <a:buNone/>
              </a:pPr>
              <a:endParaRPr sz="1864"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526"/>
        <p:cNvGrpSpPr/>
        <p:nvPr/>
      </p:nvGrpSpPr>
      <p:grpSpPr>
        <a:xfrm>
          <a:off x="0" y="0"/>
          <a:ext cx="0" cy="0"/>
          <a:chOff x="0" y="0"/>
          <a:chExt cx="0" cy="0"/>
        </a:xfrm>
      </p:grpSpPr>
      <p:cxnSp>
        <p:nvCxnSpPr>
          <p:cNvPr id="1527" name="Shape 1527"/>
          <p:cNvCxnSpPr/>
          <p:nvPr/>
        </p:nvCxnSpPr>
        <p:spPr>
          <a:xfrm>
            <a:off x="595313" y="596348"/>
            <a:ext cx="11001300" cy="0"/>
          </a:xfrm>
          <a:prstGeom prst="straightConnector1">
            <a:avLst/>
          </a:prstGeom>
          <a:noFill/>
          <a:ln>
            <a:noFill/>
          </a:ln>
        </p:spPr>
      </p:cxnSp>
      <p:cxnSp>
        <p:nvCxnSpPr>
          <p:cNvPr id="1528" name="Shape 1528"/>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529"/>
        <p:cNvGrpSpPr/>
        <p:nvPr/>
      </p:nvGrpSpPr>
      <p:grpSpPr>
        <a:xfrm>
          <a:off x="0" y="0"/>
          <a:ext cx="0" cy="0"/>
          <a:chOff x="0" y="0"/>
          <a:chExt cx="0" cy="0"/>
        </a:xfrm>
      </p:grpSpPr>
      <p:cxnSp>
        <p:nvCxnSpPr>
          <p:cNvPr id="1530" name="Shape 1530"/>
          <p:cNvCxnSpPr/>
          <p:nvPr/>
        </p:nvCxnSpPr>
        <p:spPr>
          <a:xfrm>
            <a:off x="595313" y="596348"/>
            <a:ext cx="11001300" cy="0"/>
          </a:xfrm>
          <a:prstGeom prst="straightConnector1">
            <a:avLst/>
          </a:prstGeom>
          <a:noFill/>
          <a:ln>
            <a:noFill/>
          </a:ln>
        </p:spPr>
      </p:cxnSp>
      <p:cxnSp>
        <p:nvCxnSpPr>
          <p:cNvPr id="1531" name="Shape 1531"/>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532"/>
        <p:cNvGrpSpPr/>
        <p:nvPr/>
      </p:nvGrpSpPr>
      <p:grpSpPr>
        <a:xfrm>
          <a:off x="0" y="0"/>
          <a:ext cx="0" cy="0"/>
          <a:chOff x="0" y="0"/>
          <a:chExt cx="0" cy="0"/>
        </a:xfrm>
      </p:grpSpPr>
      <p:cxnSp>
        <p:nvCxnSpPr>
          <p:cNvPr id="1533" name="Shape 1533"/>
          <p:cNvCxnSpPr/>
          <p:nvPr/>
        </p:nvCxnSpPr>
        <p:spPr>
          <a:xfrm>
            <a:off x="595313" y="596348"/>
            <a:ext cx="11001300" cy="0"/>
          </a:xfrm>
          <a:prstGeom prst="straightConnector1">
            <a:avLst/>
          </a:prstGeom>
          <a:noFill/>
          <a:ln>
            <a:noFill/>
          </a:ln>
        </p:spPr>
      </p:cxnSp>
      <p:cxnSp>
        <p:nvCxnSpPr>
          <p:cNvPr id="1534" name="Shape 1534"/>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535"/>
        <p:cNvGrpSpPr/>
        <p:nvPr/>
      </p:nvGrpSpPr>
      <p:grpSpPr>
        <a:xfrm>
          <a:off x="0" y="0"/>
          <a:ext cx="0" cy="0"/>
          <a:chOff x="0" y="0"/>
          <a:chExt cx="0" cy="0"/>
        </a:xfrm>
      </p:grpSpPr>
      <p:cxnSp>
        <p:nvCxnSpPr>
          <p:cNvPr id="1536" name="Shape 1536"/>
          <p:cNvCxnSpPr/>
          <p:nvPr/>
        </p:nvCxnSpPr>
        <p:spPr>
          <a:xfrm>
            <a:off x="595313" y="596348"/>
            <a:ext cx="11001300" cy="0"/>
          </a:xfrm>
          <a:prstGeom prst="straightConnector1">
            <a:avLst/>
          </a:prstGeom>
          <a:noFill/>
          <a:ln w="12700" cap="flat" cmpd="sng">
            <a:solidFill>
              <a:srgbClr val="FFFFFF"/>
            </a:solidFill>
            <a:prstDash val="solid"/>
            <a:miter lim="8000"/>
            <a:headEnd type="none" w="sm" len="sm"/>
            <a:tailEnd type="none" w="sm" len="sm"/>
          </a:ln>
        </p:spPr>
      </p:cxnSp>
      <p:cxnSp>
        <p:nvCxnSpPr>
          <p:cNvPr id="1537" name="Shape 1537"/>
          <p:cNvCxnSpPr/>
          <p:nvPr/>
        </p:nvCxnSpPr>
        <p:spPr>
          <a:xfrm>
            <a:off x="595313" y="1144988"/>
            <a:ext cx="11001300" cy="0"/>
          </a:xfrm>
          <a:prstGeom prst="straightConnector1">
            <a:avLst/>
          </a:prstGeom>
          <a:noFill/>
          <a:ln w="12700" cap="flat" cmpd="sng">
            <a:solidFill>
              <a:srgbClr val="FFFFFF"/>
            </a:solidFill>
            <a:prstDash val="solid"/>
            <a:miter lim="8000"/>
            <a:headEnd type="none" w="sm" len="sm"/>
            <a:tailEnd type="none" w="sm" len="sm"/>
          </a:ln>
        </p:spPr>
      </p:cxnSp>
      <p:sp>
        <p:nvSpPr>
          <p:cNvPr id="1538" name="Shape 1538"/>
          <p:cNvSpPr/>
          <p:nvPr/>
        </p:nvSpPr>
        <p:spPr>
          <a:xfrm>
            <a:off x="595313" y="2134925"/>
            <a:ext cx="11001300" cy="3578100"/>
          </a:xfrm>
          <a:prstGeom prst="rect">
            <a:avLst/>
          </a:prstGeom>
          <a:noFill/>
          <a:ln>
            <a:noFill/>
          </a:ln>
        </p:spPr>
        <p:txBody>
          <a:bodyPr spcFirstLastPara="1" wrap="square" lIns="0" tIns="0" rIns="0" bIns="0" anchor="t" anchorCtr="0">
            <a:noAutofit/>
          </a:bodyPr>
          <a:lstStyle/>
          <a:p>
            <a:pPr marL="165100" marR="0" lvl="1" indent="-177800" algn="l" rtl="0">
              <a:lnSpc>
                <a:spcPct val="110000"/>
              </a:lnSpc>
              <a:spcBef>
                <a:spcPts val="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One</a:t>
            </a:r>
            <a:endParaRPr sz="1300"/>
          </a:p>
          <a:p>
            <a:pPr marL="165100" marR="0" lvl="1" indent="-177800" algn="l" rtl="0">
              <a:lnSpc>
                <a:spcPct val="110000"/>
              </a:lnSpc>
              <a:spcBef>
                <a:spcPts val="5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Two</a:t>
            </a:r>
            <a:endParaRPr sz="1300"/>
          </a:p>
          <a:p>
            <a:pPr marL="165100" marR="0" lvl="1" indent="-177800" algn="l" rtl="0">
              <a:lnSpc>
                <a:spcPct val="110000"/>
              </a:lnSpc>
              <a:spcBef>
                <a:spcPts val="5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Three</a:t>
            </a:r>
            <a:endParaRPr sz="1300"/>
          </a:p>
          <a:p>
            <a:pPr marL="165100" marR="0" lvl="1" indent="-177800" algn="l" rtl="0">
              <a:lnSpc>
                <a:spcPct val="110000"/>
              </a:lnSpc>
              <a:spcBef>
                <a:spcPts val="5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Four</a:t>
            </a:r>
            <a:endParaRPr sz="1300"/>
          </a:p>
          <a:p>
            <a:pPr marL="165100" marR="0" lvl="1" indent="-177800" algn="l" rtl="0">
              <a:lnSpc>
                <a:spcPct val="110000"/>
              </a:lnSpc>
              <a:spcBef>
                <a:spcPts val="5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Five</a:t>
            </a:r>
            <a:endParaRPr sz="1300"/>
          </a:p>
        </p:txBody>
      </p:sp>
      <p:sp>
        <p:nvSpPr>
          <p:cNvPr id="1539" name="Shape 1539"/>
          <p:cNvSpPr/>
          <p:nvPr/>
        </p:nvSpPr>
        <p:spPr>
          <a:xfrm>
            <a:off x="595313" y="2134925"/>
            <a:ext cx="11001300" cy="3578100"/>
          </a:xfrm>
          <a:prstGeom prst="rect">
            <a:avLst/>
          </a:prstGeom>
          <a:noFill/>
          <a:ln>
            <a:noFill/>
          </a:ln>
        </p:spPr>
        <p:txBody>
          <a:bodyPr spcFirstLastPara="1" wrap="square" lIns="0" tIns="0" rIns="0" bIns="0" anchor="t" anchorCtr="0">
            <a:noAutofit/>
          </a:bodyPr>
          <a:lstStyle/>
          <a:p>
            <a:pPr marL="165100" marR="0" lvl="1" indent="-177800" algn="l" rtl="0">
              <a:lnSpc>
                <a:spcPct val="110000"/>
              </a:lnSpc>
              <a:spcBef>
                <a:spcPts val="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One</a:t>
            </a:r>
            <a:endParaRPr sz="1300"/>
          </a:p>
          <a:p>
            <a:pPr marL="165100" marR="0" lvl="1" indent="-177800" algn="l" rtl="0">
              <a:lnSpc>
                <a:spcPct val="110000"/>
              </a:lnSpc>
              <a:spcBef>
                <a:spcPts val="5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Two</a:t>
            </a:r>
            <a:endParaRPr sz="1300"/>
          </a:p>
          <a:p>
            <a:pPr marL="165100" marR="0" lvl="1" indent="-177800" algn="l" rtl="0">
              <a:lnSpc>
                <a:spcPct val="110000"/>
              </a:lnSpc>
              <a:spcBef>
                <a:spcPts val="5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Three</a:t>
            </a:r>
            <a:endParaRPr sz="1300"/>
          </a:p>
          <a:p>
            <a:pPr marL="165100" marR="0" lvl="1" indent="-177800" algn="l" rtl="0">
              <a:lnSpc>
                <a:spcPct val="110000"/>
              </a:lnSpc>
              <a:spcBef>
                <a:spcPts val="5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Four</a:t>
            </a:r>
            <a:endParaRPr sz="1300"/>
          </a:p>
          <a:p>
            <a:pPr marL="165100" marR="0" lvl="1" indent="-177800" algn="l" rtl="0">
              <a:lnSpc>
                <a:spcPct val="110000"/>
              </a:lnSpc>
              <a:spcBef>
                <a:spcPts val="5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Five</a:t>
            </a:r>
            <a:endParaRPr sz="1300"/>
          </a:p>
        </p:txBody>
      </p:sp>
    </p:spTree>
  </p:cSld>
  <p:clrMapOvr>
    <a:masterClrMapping/>
  </p:clrMapOvr>
  <p:transition spd="med">
    <p:fade thruBlk="1"/>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Bulleted List">
  <p:cSld name="Bulleted List">
    <p:bg>
      <p:bgPr>
        <a:solidFill>
          <a:srgbClr val="FFFFFF"/>
        </a:solidFill>
        <a:effectLst/>
      </p:bgPr>
    </p:bg>
    <p:spTree>
      <p:nvGrpSpPr>
        <p:cNvPr id="1" name="Shape 1540"/>
        <p:cNvGrpSpPr/>
        <p:nvPr/>
      </p:nvGrpSpPr>
      <p:grpSpPr>
        <a:xfrm>
          <a:off x="0" y="0"/>
          <a:ext cx="0" cy="0"/>
          <a:chOff x="0" y="0"/>
          <a:chExt cx="0" cy="0"/>
        </a:xfrm>
      </p:grpSpPr>
      <p:sp>
        <p:nvSpPr>
          <p:cNvPr id="1541" name="Shape 1541"/>
          <p:cNvSpPr/>
          <p:nvPr/>
        </p:nvSpPr>
        <p:spPr>
          <a:xfrm>
            <a:off x="554800" y="472434"/>
            <a:ext cx="807600" cy="158700"/>
          </a:xfrm>
          <a:prstGeom prst="rect">
            <a:avLst/>
          </a:prstGeom>
          <a:solidFill>
            <a:srgbClr val="000000"/>
          </a:solidFill>
          <a:ln>
            <a:noFill/>
          </a:ln>
        </p:spPr>
        <p:txBody>
          <a:bodyPr spcFirstLastPara="1" wrap="square" lIns="60875" tIns="42875" rIns="60875" bIns="42875" anchor="ctr" anchorCtr="0">
            <a:noAutofit/>
          </a:bodyPr>
          <a:lstStyle/>
          <a:p>
            <a:pPr marL="0" marR="0" lvl="0" indent="0" algn="l" rtl="0">
              <a:lnSpc>
                <a:spcPct val="100000"/>
              </a:lnSpc>
              <a:spcBef>
                <a:spcPts val="0"/>
              </a:spcBef>
              <a:spcAft>
                <a:spcPts val="0"/>
              </a:spcAft>
              <a:buClr>
                <a:srgbClr val="FFFFFF"/>
              </a:buClr>
              <a:buFont typeface="Arial"/>
              <a:buNone/>
            </a:pPr>
            <a:endParaRPr sz="1900" b="0" i="0" u="none" strike="noStrike" cap="none">
              <a:solidFill>
                <a:srgbClr val="000000"/>
              </a:solidFill>
              <a:latin typeface="Arial"/>
              <a:ea typeface="Arial"/>
              <a:cs typeface="Arial"/>
              <a:sym typeface="Arial"/>
            </a:endParaRPr>
          </a:p>
        </p:txBody>
      </p:sp>
      <p:sp>
        <p:nvSpPr>
          <p:cNvPr id="1542" name="Shape 1542"/>
          <p:cNvSpPr/>
          <p:nvPr/>
        </p:nvSpPr>
        <p:spPr>
          <a:xfrm>
            <a:off x="363334" y="6279134"/>
            <a:ext cx="11210100" cy="574500"/>
          </a:xfrm>
          <a:prstGeom prst="rect">
            <a:avLst/>
          </a:prstGeom>
          <a:noFill/>
          <a:ln>
            <a:noFill/>
          </a:ln>
        </p:spPr>
        <p:txBody>
          <a:bodyPr spcFirstLastPara="1" wrap="square" lIns="121775" tIns="121775" rIns="121775" bIns="121775" anchor="t" anchorCtr="0">
            <a:noAutofit/>
          </a:bodyPr>
          <a:lstStyle/>
          <a:p>
            <a:pPr marL="0" marR="0" lvl="0" indent="0" algn="l" rtl="0">
              <a:lnSpc>
                <a:spcPct val="100000"/>
              </a:lnSpc>
              <a:spcBef>
                <a:spcPts val="0"/>
              </a:spcBef>
              <a:spcAft>
                <a:spcPts val="0"/>
              </a:spcAft>
              <a:buClr>
                <a:srgbClr val="000000"/>
              </a:buClr>
              <a:buFont typeface="Oswald"/>
              <a:buNone/>
            </a:pPr>
            <a:r>
              <a:rPr lang="en-US" sz="1100" b="1" i="0" u="none" strike="noStrike" cap="none">
                <a:solidFill>
                  <a:srgbClr val="000000"/>
                </a:solidFill>
                <a:latin typeface="Oswald"/>
                <a:ea typeface="Oswald"/>
                <a:cs typeface="Oswald"/>
                <a:sym typeface="Oswald"/>
              </a:rPr>
              <a:t>PRODUCT</a:t>
            </a:r>
            <a:endParaRPr sz="1300"/>
          </a:p>
          <a:p>
            <a:pPr marL="0" marR="0" lvl="0" indent="0" algn="l" rtl="0">
              <a:lnSpc>
                <a:spcPct val="100000"/>
              </a:lnSpc>
              <a:spcBef>
                <a:spcPts val="0"/>
              </a:spcBef>
              <a:spcAft>
                <a:spcPts val="0"/>
              </a:spcAft>
              <a:buClr>
                <a:srgbClr val="000000"/>
              </a:buClr>
              <a:buFont typeface="Oswald"/>
              <a:buNone/>
            </a:pPr>
            <a:r>
              <a:rPr lang="en-US" sz="1100" b="1" i="0" u="none" strike="noStrike" cap="none">
                <a:solidFill>
                  <a:srgbClr val="000000"/>
                </a:solidFill>
                <a:latin typeface="Oswald"/>
                <a:ea typeface="Oswald"/>
                <a:cs typeface="Oswald"/>
                <a:sym typeface="Oswald"/>
              </a:rPr>
              <a:t>GENERAL ASSEMBLY	</a:t>
            </a:r>
            <a:endParaRPr sz="1300"/>
          </a:p>
        </p:txBody>
      </p:sp>
      <p:cxnSp>
        <p:nvCxnSpPr>
          <p:cNvPr id="1543" name="Shape 1543"/>
          <p:cNvCxnSpPr/>
          <p:nvPr/>
        </p:nvCxnSpPr>
        <p:spPr>
          <a:xfrm>
            <a:off x="490934" y="6315740"/>
            <a:ext cx="11082300" cy="0"/>
          </a:xfrm>
          <a:prstGeom prst="straightConnector1">
            <a:avLst/>
          </a:prstGeom>
          <a:noFill/>
          <a:ln w="9525" cap="flat" cmpd="sng">
            <a:solidFill>
              <a:srgbClr val="000000"/>
            </a:solidFill>
            <a:prstDash val="solid"/>
            <a:round/>
            <a:headEnd type="none" w="sm" len="sm"/>
            <a:tailEnd type="none" w="sm" len="sm"/>
          </a:ln>
        </p:spPr>
      </p:cxnSp>
      <p:pic>
        <p:nvPicPr>
          <p:cNvPr id="1544" name="Shape 1544"/>
          <p:cNvPicPr preferRelativeResize="0"/>
          <p:nvPr/>
        </p:nvPicPr>
        <p:blipFill rotWithShape="1">
          <a:blip r:embed="rId2">
            <a:alphaModFix/>
          </a:blip>
          <a:srcRect/>
          <a:stretch/>
        </p:blipFill>
        <p:spPr>
          <a:xfrm>
            <a:off x="11292333" y="6391366"/>
            <a:ext cx="279517" cy="279031"/>
          </a:xfrm>
          <a:prstGeom prst="rect">
            <a:avLst/>
          </a:prstGeom>
          <a:noFill/>
          <a:ln>
            <a:noFill/>
          </a:ln>
        </p:spPr>
      </p:pic>
      <p:sp>
        <p:nvSpPr>
          <p:cNvPr id="1545" name="Shape 1545"/>
          <p:cNvSpPr txBox="1">
            <a:spLocks noGrp="1"/>
          </p:cNvSpPr>
          <p:nvPr>
            <p:ph type="title"/>
          </p:nvPr>
        </p:nvSpPr>
        <p:spPr>
          <a:xfrm>
            <a:off x="427033" y="690098"/>
            <a:ext cx="11210100" cy="612300"/>
          </a:xfrm>
          <a:prstGeom prst="rect">
            <a:avLst/>
          </a:prstGeom>
          <a:noFill/>
          <a:ln w="9525" cap="flat" cmpd="sng">
            <a:solidFill>
              <a:srgbClr val="000000"/>
            </a:solidFill>
            <a:prstDash val="solid"/>
            <a:round/>
            <a:headEnd type="none" w="sm" len="sm"/>
            <a:tailEnd type="none" w="sm" len="sm"/>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24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541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1546" name="Shape 1546"/>
          <p:cNvSpPr txBox="1">
            <a:spLocks noGrp="1"/>
          </p:cNvSpPr>
          <p:nvPr>
            <p:ph type="body" idx="1"/>
          </p:nvPr>
        </p:nvSpPr>
        <p:spPr>
          <a:xfrm>
            <a:off x="272217" y="1252268"/>
            <a:ext cx="11321700" cy="5063700"/>
          </a:xfrm>
          <a:prstGeom prst="rect">
            <a:avLst/>
          </a:prstGeom>
          <a:noFill/>
          <a:ln>
            <a:noFill/>
          </a:ln>
        </p:spPr>
        <p:txBody>
          <a:bodyPr spcFirstLastPara="1" wrap="square" lIns="85775" tIns="85775" rIns="85775" bIns="85775" anchor="t" anchorCtr="0"/>
          <a:lstStyle>
            <a:lvl1pPr marL="457200" marR="0" lvl="0" indent="-228600" algn="l" rtl="0">
              <a:lnSpc>
                <a:spcPct val="115000"/>
              </a:lnSpc>
              <a:spcBef>
                <a:spcPts val="900"/>
              </a:spcBef>
              <a:spcAft>
                <a:spcPts val="0"/>
              </a:spcAft>
              <a:buClr>
                <a:srgbClr val="000000"/>
              </a:buClr>
              <a:buSzPts val="1300"/>
              <a:buFont typeface="Arial"/>
              <a:buNone/>
              <a:defRPr sz="2700" b="0" i="0" u="none" strike="noStrike" cap="none">
                <a:solidFill>
                  <a:srgbClr val="000000"/>
                </a:solidFill>
                <a:latin typeface="Arial"/>
                <a:ea typeface="Arial"/>
                <a:cs typeface="Arial"/>
                <a:sym typeface="Arial"/>
              </a:defRPr>
            </a:lvl1pPr>
            <a:lvl2pPr marL="914400" marR="0" lvl="1" indent="-400050" algn="l" rtl="0">
              <a:lnSpc>
                <a:spcPct val="115000"/>
              </a:lnSpc>
              <a:spcBef>
                <a:spcPts val="900"/>
              </a:spcBef>
              <a:spcAft>
                <a:spcPts val="0"/>
              </a:spcAft>
              <a:buClr>
                <a:srgbClr val="000000"/>
              </a:buClr>
              <a:buSzPts val="2700"/>
              <a:buFont typeface="Merriweather Sans"/>
              <a:buChar char="‣"/>
              <a:defRPr sz="2700" b="0" i="0" u="none" strike="noStrike" cap="none">
                <a:solidFill>
                  <a:srgbClr val="000000"/>
                </a:solidFill>
                <a:latin typeface="Arial"/>
                <a:ea typeface="Arial"/>
                <a:cs typeface="Arial"/>
                <a:sym typeface="Arial"/>
              </a:defRPr>
            </a:lvl2pPr>
            <a:lvl3pPr marL="1371600" marR="0" lvl="2" indent="-400050" algn="l" rtl="0">
              <a:lnSpc>
                <a:spcPct val="115000"/>
              </a:lnSpc>
              <a:spcBef>
                <a:spcPts val="900"/>
              </a:spcBef>
              <a:spcAft>
                <a:spcPts val="0"/>
              </a:spcAft>
              <a:buClr>
                <a:srgbClr val="000000"/>
              </a:buClr>
              <a:buSzPts val="2700"/>
              <a:buFont typeface="Merriweather Sans"/>
              <a:buChar char="‣"/>
              <a:defRPr sz="2700" b="0" i="0" u="none" strike="noStrike" cap="none">
                <a:solidFill>
                  <a:srgbClr val="000000"/>
                </a:solidFill>
                <a:latin typeface="Arial"/>
                <a:ea typeface="Arial"/>
                <a:cs typeface="Arial"/>
                <a:sym typeface="Arial"/>
              </a:defRPr>
            </a:lvl3pPr>
            <a:lvl4pPr marL="1828800" marR="0" lvl="3" indent="-400050" algn="l" rtl="0">
              <a:lnSpc>
                <a:spcPct val="115000"/>
              </a:lnSpc>
              <a:spcBef>
                <a:spcPts val="900"/>
              </a:spcBef>
              <a:spcAft>
                <a:spcPts val="0"/>
              </a:spcAft>
              <a:buClr>
                <a:srgbClr val="000000"/>
              </a:buClr>
              <a:buSzPts val="2700"/>
              <a:buFont typeface="Merriweather Sans"/>
              <a:buChar char="●"/>
              <a:defRPr sz="2700" b="0" i="0" u="none" strike="noStrike" cap="none">
                <a:solidFill>
                  <a:srgbClr val="000000"/>
                </a:solidFill>
                <a:latin typeface="Arial"/>
                <a:ea typeface="Arial"/>
                <a:cs typeface="Arial"/>
                <a:sym typeface="Arial"/>
              </a:defRPr>
            </a:lvl4pPr>
            <a:lvl5pPr marL="2286000" marR="0" lvl="4" indent="-228600" algn="l" rtl="0">
              <a:lnSpc>
                <a:spcPct val="115000"/>
              </a:lnSpc>
              <a:spcBef>
                <a:spcPts val="900"/>
              </a:spcBef>
              <a:spcAft>
                <a:spcPts val="0"/>
              </a:spcAft>
              <a:buClr>
                <a:srgbClr val="000000"/>
              </a:buClr>
              <a:buSzPts val="1300"/>
              <a:buFont typeface="Merriweather Sans"/>
              <a:buNone/>
              <a:defRPr sz="2700" b="0" i="0" u="none" strike="noStrike" cap="none">
                <a:solidFill>
                  <a:srgbClr val="000000"/>
                </a:solidFill>
                <a:latin typeface="Arial"/>
                <a:ea typeface="Arial"/>
                <a:cs typeface="Arial"/>
                <a:sym typeface="Arial"/>
              </a:defRPr>
            </a:lvl5pPr>
            <a:lvl6pPr marL="2743200" marR="0" lvl="5"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547" name="Shape 1547"/>
          <p:cNvSpPr txBox="1">
            <a:spLocks noGrp="1"/>
          </p:cNvSpPr>
          <p:nvPr>
            <p:ph type="sldNum" idx="12"/>
          </p:nvPr>
        </p:nvSpPr>
        <p:spPr>
          <a:xfrm>
            <a:off x="0" y="0"/>
            <a:ext cx="2812500" cy="2817300"/>
          </a:xfrm>
          <a:prstGeom prst="rect">
            <a:avLst/>
          </a:prstGeom>
          <a:noFill/>
          <a:ln>
            <a:noFill/>
          </a:ln>
        </p:spPr>
        <p:txBody>
          <a:bodyPr spcFirstLastPara="1" wrap="square" lIns="85775" tIns="42875" rIns="85775" bIns="42875" anchor="t"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38"/>
        <p:cNvGrpSpPr/>
        <p:nvPr/>
      </p:nvGrpSpPr>
      <p:grpSpPr>
        <a:xfrm>
          <a:off x="0" y="0"/>
          <a:ext cx="0" cy="0"/>
          <a:chOff x="0" y="0"/>
          <a:chExt cx="0" cy="0"/>
        </a:xfrm>
      </p:grpSpPr>
      <p:cxnSp>
        <p:nvCxnSpPr>
          <p:cNvPr id="139" name="Shape 139"/>
          <p:cNvCxnSpPr/>
          <p:nvPr/>
        </p:nvCxnSpPr>
        <p:spPr>
          <a:xfrm>
            <a:off x="595313" y="596348"/>
            <a:ext cx="11001375" cy="10"/>
          </a:xfrm>
          <a:prstGeom prst="straightConnector1">
            <a:avLst/>
          </a:prstGeom>
          <a:noFill/>
          <a:ln>
            <a:noFill/>
          </a:ln>
        </p:spPr>
      </p:cxnSp>
      <p:cxnSp>
        <p:nvCxnSpPr>
          <p:cNvPr id="140" name="Shape 140"/>
          <p:cNvCxnSpPr/>
          <p:nvPr/>
        </p:nvCxnSpPr>
        <p:spPr>
          <a:xfrm>
            <a:off x="595313" y="1144988"/>
            <a:ext cx="11001375" cy="10"/>
          </a:xfrm>
          <a:prstGeom prst="straightConnector1">
            <a:avLst/>
          </a:prstGeom>
          <a:noFill/>
          <a:ln>
            <a:noFill/>
          </a:ln>
        </p:spPr>
      </p:cxnSp>
      <p:grpSp>
        <p:nvGrpSpPr>
          <p:cNvPr id="141" name="Shape 141"/>
          <p:cNvGrpSpPr/>
          <p:nvPr/>
        </p:nvGrpSpPr>
        <p:grpSpPr>
          <a:xfrm>
            <a:off x="595314" y="1717483"/>
            <a:ext cx="1190308" cy="1192379"/>
            <a:chOff x="0" y="0"/>
            <a:chExt cx="1269661" cy="1269661"/>
          </a:xfrm>
        </p:grpSpPr>
        <p:pic>
          <p:nvPicPr>
            <p:cNvPr id="142" name="Shape 142"/>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43" name="Shape 143"/>
            <p:cNvSpPr/>
            <p:nvPr/>
          </p:nvSpPr>
          <p:spPr>
            <a:xfrm>
              <a:off x="889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685" b="1" i="0" u="none" strike="noStrike" cap="none">
                  <a:solidFill>
                    <a:srgbClr val="000000"/>
                  </a:solidFill>
                  <a:latin typeface="Arial"/>
                  <a:ea typeface="Arial"/>
                  <a:cs typeface="Arial"/>
                  <a:sym typeface="Arial"/>
                </a:rPr>
                <a:t>INSERT STICKER</a:t>
              </a:r>
              <a:br>
                <a:rPr lang="en-US" sz="1685" b="1" i="0" u="none" strike="noStrike" cap="none">
                  <a:solidFill>
                    <a:srgbClr val="000000"/>
                  </a:solidFill>
                  <a:latin typeface="Arial"/>
                  <a:ea typeface="Arial"/>
                  <a:cs typeface="Arial"/>
                  <a:sym typeface="Arial"/>
                </a:rPr>
              </a:br>
              <a:r>
                <a:rPr lang="en-US" sz="1685" b="1" i="0" u="none" strike="noStrike" cap="none">
                  <a:solidFill>
                    <a:srgbClr val="000000"/>
                  </a:solidFill>
                  <a:latin typeface="Arial"/>
                  <a:ea typeface="Arial"/>
                  <a:cs typeface="Arial"/>
                  <a:sym typeface="Arial"/>
                </a:rPr>
                <a:t>TEXT</a:t>
              </a:r>
              <a:endParaRPr/>
            </a:p>
          </p:txBody>
        </p:sp>
      </p:grpSp>
      <p:grpSp>
        <p:nvGrpSpPr>
          <p:cNvPr id="144" name="Shape 144"/>
          <p:cNvGrpSpPr/>
          <p:nvPr/>
        </p:nvGrpSpPr>
        <p:grpSpPr>
          <a:xfrm>
            <a:off x="2024064" y="1717483"/>
            <a:ext cx="1190308" cy="1192379"/>
            <a:chOff x="0" y="0"/>
            <a:chExt cx="1269661" cy="1269661"/>
          </a:xfrm>
        </p:grpSpPr>
        <p:pic>
          <p:nvPicPr>
            <p:cNvPr id="145" name="Shape 145"/>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46" name="Shape 146"/>
            <p:cNvSpPr/>
            <p:nvPr/>
          </p:nvSpPr>
          <p:spPr>
            <a:xfrm>
              <a:off x="101600" y="3479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685" b="1" i="0" u="none" strike="noStrike" cap="none">
                  <a:solidFill>
                    <a:srgbClr val="FFFFFF"/>
                  </a:solidFill>
                  <a:latin typeface="Arial"/>
                  <a:ea typeface="Arial"/>
                  <a:cs typeface="Arial"/>
                  <a:sym typeface="Arial"/>
                </a:rPr>
                <a:t>INSERT STICKER</a:t>
              </a:r>
              <a:br>
                <a:rPr lang="en-US" sz="1685" b="1" i="0" u="none" strike="noStrike" cap="none">
                  <a:solidFill>
                    <a:srgbClr val="FFFFFF"/>
                  </a:solidFill>
                  <a:latin typeface="Arial"/>
                  <a:ea typeface="Arial"/>
                  <a:cs typeface="Arial"/>
                  <a:sym typeface="Arial"/>
                </a:rPr>
              </a:br>
              <a:r>
                <a:rPr lang="en-US" sz="1685" b="1" i="0" u="none" strike="noStrike" cap="none">
                  <a:solidFill>
                    <a:srgbClr val="FFFFFF"/>
                  </a:solidFill>
                  <a:latin typeface="Arial"/>
                  <a:ea typeface="Arial"/>
                  <a:cs typeface="Arial"/>
                  <a:sym typeface="Arial"/>
                </a:rPr>
                <a:t>TEXT</a:t>
              </a:r>
              <a:endParaRPr/>
            </a:p>
          </p:txBody>
        </p:sp>
      </p:grpSp>
      <p:grpSp>
        <p:nvGrpSpPr>
          <p:cNvPr id="147" name="Shape 147"/>
          <p:cNvGrpSpPr/>
          <p:nvPr/>
        </p:nvGrpSpPr>
        <p:grpSpPr>
          <a:xfrm>
            <a:off x="595314" y="3136791"/>
            <a:ext cx="1190308" cy="1192379"/>
            <a:chOff x="0" y="0"/>
            <a:chExt cx="1269661" cy="1269661"/>
          </a:xfrm>
        </p:grpSpPr>
        <p:pic>
          <p:nvPicPr>
            <p:cNvPr id="148" name="Shape 148"/>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49" name="Shape 149"/>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685" b="1" i="0" u="none" strike="noStrike" cap="none">
                  <a:solidFill>
                    <a:srgbClr val="FFFFFF"/>
                  </a:solidFill>
                  <a:latin typeface="Arial"/>
                  <a:ea typeface="Arial"/>
                  <a:cs typeface="Arial"/>
                  <a:sym typeface="Arial"/>
                </a:rPr>
                <a:t>INSERT STICKER</a:t>
              </a:r>
              <a:br>
                <a:rPr lang="en-US" sz="1685" b="1" i="0" u="none" strike="noStrike" cap="none">
                  <a:solidFill>
                    <a:srgbClr val="FFFFFF"/>
                  </a:solidFill>
                  <a:latin typeface="Arial"/>
                  <a:ea typeface="Arial"/>
                  <a:cs typeface="Arial"/>
                  <a:sym typeface="Arial"/>
                </a:rPr>
              </a:br>
              <a:r>
                <a:rPr lang="en-US" sz="1685" b="1" i="0" u="none" strike="noStrike" cap="none">
                  <a:solidFill>
                    <a:srgbClr val="FFFFFF"/>
                  </a:solidFill>
                  <a:latin typeface="Arial"/>
                  <a:ea typeface="Arial"/>
                  <a:cs typeface="Arial"/>
                  <a:sym typeface="Arial"/>
                </a:rPr>
                <a:t>TEXT</a:t>
              </a:r>
              <a:endParaRPr/>
            </a:p>
          </p:txBody>
        </p:sp>
      </p:grpSp>
      <p:grpSp>
        <p:nvGrpSpPr>
          <p:cNvPr id="150" name="Shape 150"/>
          <p:cNvGrpSpPr/>
          <p:nvPr/>
        </p:nvGrpSpPr>
        <p:grpSpPr>
          <a:xfrm>
            <a:off x="2024064" y="3136791"/>
            <a:ext cx="1190308" cy="1192379"/>
            <a:chOff x="0" y="0"/>
            <a:chExt cx="1269661" cy="1269661"/>
          </a:xfrm>
        </p:grpSpPr>
        <p:pic>
          <p:nvPicPr>
            <p:cNvPr id="151" name="Shape 151"/>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52" name="Shape 152"/>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685" b="1" i="0" u="none" strike="noStrike" cap="none">
                  <a:solidFill>
                    <a:srgbClr val="FFFFFF"/>
                  </a:solidFill>
                  <a:latin typeface="Arial"/>
                  <a:ea typeface="Arial"/>
                  <a:cs typeface="Arial"/>
                  <a:sym typeface="Arial"/>
                </a:rPr>
                <a:t>INSERT STICKER</a:t>
              </a:r>
              <a:br>
                <a:rPr lang="en-US" sz="1685" b="1" i="0" u="none" strike="noStrike" cap="none">
                  <a:solidFill>
                    <a:srgbClr val="FFFFFF"/>
                  </a:solidFill>
                  <a:latin typeface="Arial"/>
                  <a:ea typeface="Arial"/>
                  <a:cs typeface="Arial"/>
                  <a:sym typeface="Arial"/>
                </a:rPr>
              </a:br>
              <a:r>
                <a:rPr lang="en-US" sz="1685" b="1" i="0" u="none" strike="noStrike" cap="none">
                  <a:solidFill>
                    <a:srgbClr val="FFFFFF"/>
                  </a:solidFill>
                  <a:latin typeface="Arial"/>
                  <a:ea typeface="Arial"/>
                  <a:cs typeface="Arial"/>
                  <a:sym typeface="Arial"/>
                </a:rPr>
                <a:t>TEXT</a:t>
              </a:r>
              <a:endParaRPr/>
            </a:p>
          </p:txBody>
        </p:sp>
      </p:grpSp>
      <p:grpSp>
        <p:nvGrpSpPr>
          <p:cNvPr id="153" name="Shape 153"/>
          <p:cNvGrpSpPr/>
          <p:nvPr/>
        </p:nvGrpSpPr>
        <p:grpSpPr>
          <a:xfrm>
            <a:off x="595314" y="4579953"/>
            <a:ext cx="1190308" cy="1192379"/>
            <a:chOff x="0" y="0"/>
            <a:chExt cx="1269661" cy="1269661"/>
          </a:xfrm>
        </p:grpSpPr>
        <p:pic>
          <p:nvPicPr>
            <p:cNvPr id="154" name="Shape 154"/>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55" name="Shape 155"/>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685" b="1" i="0" u="none" strike="noStrike" cap="none">
                  <a:solidFill>
                    <a:srgbClr val="FFFFFF"/>
                  </a:solidFill>
                  <a:latin typeface="Arial"/>
                  <a:ea typeface="Arial"/>
                  <a:cs typeface="Arial"/>
                  <a:sym typeface="Arial"/>
                </a:rPr>
                <a:t>INSERT STICKER</a:t>
              </a:r>
              <a:br>
                <a:rPr lang="en-US" sz="1685" b="1" i="0" u="none" strike="noStrike" cap="none">
                  <a:solidFill>
                    <a:srgbClr val="FFFFFF"/>
                  </a:solidFill>
                  <a:latin typeface="Arial"/>
                  <a:ea typeface="Arial"/>
                  <a:cs typeface="Arial"/>
                  <a:sym typeface="Arial"/>
                </a:rPr>
              </a:br>
              <a:r>
                <a:rPr lang="en-US" sz="1685" b="1" i="0" u="none" strike="noStrike" cap="none">
                  <a:solidFill>
                    <a:srgbClr val="FFFFFF"/>
                  </a:solidFill>
                  <a:latin typeface="Arial"/>
                  <a:ea typeface="Arial"/>
                  <a:cs typeface="Arial"/>
                  <a:sym typeface="Arial"/>
                </a:rPr>
                <a:t>TEXT</a:t>
              </a:r>
              <a:endParaRPr/>
            </a:p>
          </p:txBody>
        </p:sp>
      </p:grpSp>
      <p:grpSp>
        <p:nvGrpSpPr>
          <p:cNvPr id="156" name="Shape 156"/>
          <p:cNvGrpSpPr/>
          <p:nvPr/>
        </p:nvGrpSpPr>
        <p:grpSpPr>
          <a:xfrm>
            <a:off x="2024064" y="4579953"/>
            <a:ext cx="1190308" cy="1192379"/>
            <a:chOff x="0" y="0"/>
            <a:chExt cx="1269661" cy="1269661"/>
          </a:xfrm>
        </p:grpSpPr>
        <p:pic>
          <p:nvPicPr>
            <p:cNvPr id="157" name="Shape 157"/>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58" name="Shape 158"/>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685" b="1" i="0" u="none" strike="noStrike" cap="none">
                  <a:solidFill>
                    <a:srgbClr val="FFFFFF"/>
                  </a:solidFill>
                  <a:latin typeface="Arial"/>
                  <a:ea typeface="Arial"/>
                  <a:cs typeface="Arial"/>
                  <a:sym typeface="Arial"/>
                </a:rPr>
                <a:t>INSERT STICKER</a:t>
              </a:r>
              <a:br>
                <a:rPr lang="en-US" sz="1685" b="1" i="0" u="none" strike="noStrike" cap="none">
                  <a:solidFill>
                    <a:srgbClr val="FFFFFF"/>
                  </a:solidFill>
                  <a:latin typeface="Arial"/>
                  <a:ea typeface="Arial"/>
                  <a:cs typeface="Arial"/>
                  <a:sym typeface="Arial"/>
                </a:rPr>
              </a:br>
              <a:r>
                <a:rPr lang="en-US" sz="1685" b="1" i="0" u="none" strike="noStrike" cap="none">
                  <a:solidFill>
                    <a:srgbClr val="FFFFFF"/>
                  </a:solidFill>
                  <a:latin typeface="Arial"/>
                  <a:ea typeface="Arial"/>
                  <a:cs typeface="Arial"/>
                  <a:sym typeface="Arial"/>
                </a:rPr>
                <a:t>TEXT</a:t>
              </a:r>
              <a:endParaRPr/>
            </a:p>
          </p:txBody>
        </p:sp>
      </p:grpSp>
      <p:sp>
        <p:nvSpPr>
          <p:cNvPr id="159" name="Shape 159"/>
          <p:cNvSpPr/>
          <p:nvPr/>
        </p:nvSpPr>
        <p:spPr>
          <a:xfrm>
            <a:off x="8241357" y="1717483"/>
            <a:ext cx="3033862" cy="1908313"/>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61475" tIns="261475" rIns="261475" bIns="261475" anchor="t" anchorCtr="0">
            <a:noAutofit/>
          </a:bodyPr>
          <a:lstStyle/>
          <a:p>
            <a:pPr marL="0" marR="0" lvl="0" indent="0" algn="l" rtl="0">
              <a:lnSpc>
                <a:spcPct val="133333"/>
              </a:lnSpc>
              <a:spcBef>
                <a:spcPts val="0"/>
              </a:spcBef>
              <a:spcAft>
                <a:spcPts val="0"/>
              </a:spcAft>
              <a:buClr>
                <a:srgbClr val="FFFFFF"/>
              </a:buClr>
              <a:buFont typeface="Arial"/>
              <a:buNone/>
            </a:pPr>
            <a:r>
              <a:rPr lang="en-US" sz="1123"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160" name="Shape 160"/>
          <p:cNvGrpSpPr/>
          <p:nvPr/>
        </p:nvGrpSpPr>
        <p:grpSpPr>
          <a:xfrm>
            <a:off x="3798093" y="1717481"/>
            <a:ext cx="1904525" cy="1907837"/>
            <a:chOff x="0" y="0"/>
            <a:chExt cx="2031492" cy="2031492"/>
          </a:xfrm>
        </p:grpSpPr>
        <p:pic>
          <p:nvPicPr>
            <p:cNvPr id="161" name="Shape 161"/>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62" name="Shape 162"/>
            <p:cNvSpPr/>
            <p:nvPr/>
          </p:nvSpPr>
          <p:spPr>
            <a:xfrm>
              <a:off x="1651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685" b="1" i="0" u="none" strike="noStrike" cap="none">
                  <a:solidFill>
                    <a:srgbClr val="000000"/>
                  </a:solidFill>
                  <a:latin typeface="Arial"/>
                  <a:ea typeface="Arial"/>
                  <a:cs typeface="Arial"/>
                  <a:sym typeface="Arial"/>
                </a:rPr>
                <a:t>INSERT TERM</a:t>
              </a:r>
              <a:endParaRPr/>
            </a:p>
          </p:txBody>
        </p:sp>
        <p:sp>
          <p:nvSpPr>
            <p:cNvPr id="163" name="Shape 163"/>
            <p:cNvSpPr/>
            <p:nvPr/>
          </p:nvSpPr>
          <p:spPr>
            <a:xfrm>
              <a:off x="165100" y="419100"/>
              <a:ext cx="1750220"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000000"/>
                </a:solidFill>
                <a:latin typeface="Arial"/>
                <a:ea typeface="Arial"/>
                <a:cs typeface="Arial"/>
                <a:sym typeface="Arial"/>
              </a:endParaRPr>
            </a:p>
          </p:txBody>
        </p:sp>
      </p:grpSp>
      <p:grpSp>
        <p:nvGrpSpPr>
          <p:cNvPr id="164" name="Shape 164"/>
          <p:cNvGrpSpPr/>
          <p:nvPr/>
        </p:nvGrpSpPr>
        <p:grpSpPr>
          <a:xfrm>
            <a:off x="5965031" y="1717481"/>
            <a:ext cx="1904525" cy="1907837"/>
            <a:chOff x="0" y="0"/>
            <a:chExt cx="2031492" cy="2031492"/>
          </a:xfrm>
        </p:grpSpPr>
        <p:pic>
          <p:nvPicPr>
            <p:cNvPr id="165" name="Shape 165"/>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66" name="Shape 166"/>
            <p:cNvSpPr/>
            <p:nvPr/>
          </p:nvSpPr>
          <p:spPr>
            <a:xfrm>
              <a:off x="1778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685" b="1" i="0" u="none" strike="noStrike" cap="none">
                  <a:solidFill>
                    <a:srgbClr val="FFFFFF"/>
                  </a:solidFill>
                  <a:latin typeface="Arial"/>
                  <a:ea typeface="Arial"/>
                  <a:cs typeface="Arial"/>
                  <a:sym typeface="Arial"/>
                </a:rPr>
                <a:t>INSERT TERM</a:t>
              </a:r>
              <a:endParaRPr/>
            </a:p>
          </p:txBody>
        </p:sp>
        <p:sp>
          <p:nvSpPr>
            <p:cNvPr id="167" name="Shape 167"/>
            <p:cNvSpPr/>
            <p:nvPr/>
          </p:nvSpPr>
          <p:spPr>
            <a:xfrm>
              <a:off x="1778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168" name="Shape 168"/>
          <p:cNvGrpSpPr/>
          <p:nvPr/>
        </p:nvGrpSpPr>
        <p:grpSpPr>
          <a:xfrm>
            <a:off x="3798093" y="3864332"/>
            <a:ext cx="1904525" cy="1907837"/>
            <a:chOff x="0" y="0"/>
            <a:chExt cx="2031492" cy="2031492"/>
          </a:xfrm>
        </p:grpSpPr>
        <p:pic>
          <p:nvPicPr>
            <p:cNvPr id="169" name="Shape 169"/>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70" name="Shape 170"/>
            <p:cNvSpPr/>
            <p:nvPr/>
          </p:nvSpPr>
          <p:spPr>
            <a:xfrm>
              <a:off x="1651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685" b="1" i="0" u="none" strike="noStrike" cap="none">
                  <a:solidFill>
                    <a:srgbClr val="FFFFFF"/>
                  </a:solidFill>
                  <a:latin typeface="Arial"/>
                  <a:ea typeface="Arial"/>
                  <a:cs typeface="Arial"/>
                  <a:sym typeface="Arial"/>
                </a:rPr>
                <a:t>INSERT TERM</a:t>
              </a:r>
              <a:endParaRPr/>
            </a:p>
          </p:txBody>
        </p:sp>
        <p:sp>
          <p:nvSpPr>
            <p:cNvPr id="171" name="Shape 171"/>
            <p:cNvSpPr/>
            <p:nvPr/>
          </p:nvSpPr>
          <p:spPr>
            <a:xfrm>
              <a:off x="1651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172" name="Shape 172"/>
          <p:cNvGrpSpPr/>
          <p:nvPr/>
        </p:nvGrpSpPr>
        <p:grpSpPr>
          <a:xfrm>
            <a:off x="5965031" y="3864332"/>
            <a:ext cx="1904525" cy="1907837"/>
            <a:chOff x="0" y="0"/>
            <a:chExt cx="2031492" cy="2031492"/>
          </a:xfrm>
        </p:grpSpPr>
        <p:pic>
          <p:nvPicPr>
            <p:cNvPr id="173" name="Shape 173"/>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74" name="Shape 174"/>
            <p:cNvSpPr/>
            <p:nvPr/>
          </p:nvSpPr>
          <p:spPr>
            <a:xfrm>
              <a:off x="1778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685" b="1" i="0" u="none" strike="noStrike" cap="none">
                  <a:solidFill>
                    <a:srgbClr val="FFFFFF"/>
                  </a:solidFill>
                  <a:latin typeface="Arial"/>
                  <a:ea typeface="Arial"/>
                  <a:cs typeface="Arial"/>
                  <a:sym typeface="Arial"/>
                </a:rPr>
                <a:t>INSERT TERM</a:t>
              </a:r>
              <a:endParaRPr/>
            </a:p>
          </p:txBody>
        </p:sp>
        <p:sp>
          <p:nvSpPr>
            <p:cNvPr id="175" name="Shape 175"/>
            <p:cNvSpPr/>
            <p:nvPr/>
          </p:nvSpPr>
          <p:spPr>
            <a:xfrm>
              <a:off x="1778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sp>
        <p:nvSpPr>
          <p:cNvPr id="176" name="Shape 176"/>
          <p:cNvSpPr/>
          <p:nvPr/>
        </p:nvSpPr>
        <p:spPr>
          <a:xfrm>
            <a:off x="8382033" y="3903924"/>
            <a:ext cx="3123329" cy="1908313"/>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61475" tIns="261475" rIns="261475" bIns="261475" anchor="t" anchorCtr="0">
            <a:noAutofit/>
          </a:bodyPr>
          <a:lstStyle/>
          <a:p>
            <a:pPr marL="0" marR="0" lvl="0" indent="0" algn="l" rtl="0">
              <a:lnSpc>
                <a:spcPct val="133333"/>
              </a:lnSpc>
              <a:spcBef>
                <a:spcPts val="0"/>
              </a:spcBef>
              <a:spcAft>
                <a:spcPts val="0"/>
              </a:spcAft>
              <a:buClr>
                <a:srgbClr val="000000"/>
              </a:buClr>
              <a:buFont typeface="Arial"/>
              <a:buNone/>
            </a:pPr>
            <a:r>
              <a:rPr lang="en-US" sz="1123" b="0" i="0" u="none" strike="noStrike" cap="none">
                <a:solidFill>
                  <a:srgbClr val="000000"/>
                </a:solidFill>
                <a:latin typeface="Arial"/>
                <a:ea typeface="Arial"/>
                <a:cs typeface="Arial"/>
                <a:sym typeface="Arial"/>
              </a:rPr>
              <a:t>Insert quote here. </a:t>
            </a:r>
            <a:endParaRPr/>
          </a:p>
          <a:p>
            <a:pPr marL="0" marR="0" lvl="0" indent="0" algn="l" rtl="0">
              <a:lnSpc>
                <a:spcPct val="133333"/>
              </a:lnSpc>
              <a:spcBef>
                <a:spcPts val="0"/>
              </a:spcBef>
              <a:spcAft>
                <a:spcPts val="0"/>
              </a:spcAft>
              <a:buClr>
                <a:srgbClr val="000000"/>
              </a:buClr>
              <a:buFont typeface="Arial"/>
              <a:buNone/>
            </a:pPr>
            <a:r>
              <a:rPr lang="en-US" sz="1123"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64932" y="560353"/>
            <a:ext cx="11098800" cy="6891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5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82" name="Shape 182"/>
          <p:cNvSpPr txBox="1">
            <a:spLocks noGrp="1"/>
          </p:cNvSpPr>
          <p:nvPr>
            <p:ph type="body" idx="1"/>
          </p:nvPr>
        </p:nvSpPr>
        <p:spPr>
          <a:xfrm>
            <a:off x="464932" y="1365811"/>
            <a:ext cx="11098800" cy="4275600"/>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9250" algn="l" rtl="0">
              <a:lnSpc>
                <a:spcPct val="114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83" name="Shape 183"/>
          <p:cNvSpPr txBox="1"/>
          <p:nvPr/>
        </p:nvSpPr>
        <p:spPr>
          <a:xfrm>
            <a:off x="429209" y="6330418"/>
            <a:ext cx="11556000" cy="413100"/>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500"/>
          </a:p>
        </p:txBody>
      </p:sp>
      <p:cxnSp>
        <p:nvCxnSpPr>
          <p:cNvPr id="184" name="Shape 184"/>
          <p:cNvCxnSpPr/>
          <p:nvPr/>
        </p:nvCxnSpPr>
        <p:spPr>
          <a:xfrm>
            <a:off x="554736" y="6330418"/>
            <a:ext cx="11082300" cy="0"/>
          </a:xfrm>
          <a:prstGeom prst="straightConnector1">
            <a:avLst/>
          </a:prstGeom>
          <a:noFill/>
          <a:ln w="9525" cap="flat" cmpd="sng">
            <a:solidFill>
              <a:srgbClr val="000000"/>
            </a:solidFill>
            <a:prstDash val="solid"/>
            <a:round/>
            <a:headEnd type="none" w="sm" len="sm"/>
            <a:tailEnd type="none" w="sm" len="sm"/>
          </a:ln>
        </p:spPr>
      </p:cxnSp>
      <p:pic>
        <p:nvPicPr>
          <p:cNvPr id="185" name="Shape 185"/>
          <p:cNvPicPr preferRelativeResize="0"/>
          <p:nvPr/>
        </p:nvPicPr>
        <p:blipFill rotWithShape="1">
          <a:blip r:embed="rId2">
            <a:alphaModFix/>
          </a:blip>
          <a:srcRect/>
          <a:stretch/>
        </p:blipFill>
        <p:spPr>
          <a:xfrm>
            <a:off x="11353800" y="6387579"/>
            <a:ext cx="299708" cy="299188"/>
          </a:xfrm>
          <a:prstGeom prst="rect">
            <a:avLst/>
          </a:prstGeom>
          <a:noFill/>
          <a:ln>
            <a:noFill/>
          </a:ln>
        </p:spPr>
      </p:pic>
      <p:cxnSp>
        <p:nvCxnSpPr>
          <p:cNvPr id="186" name="Shape 186"/>
          <p:cNvCxnSpPr/>
          <p:nvPr/>
        </p:nvCxnSpPr>
        <p:spPr>
          <a:xfrm>
            <a:off x="554736" y="560352"/>
            <a:ext cx="11082300" cy="0"/>
          </a:xfrm>
          <a:prstGeom prst="straightConnector1">
            <a:avLst/>
          </a:prstGeom>
          <a:noFill/>
          <a:ln w="9525" cap="flat" cmpd="sng">
            <a:solidFill>
              <a:srgbClr val="000000"/>
            </a:solidFill>
            <a:prstDash val="solid"/>
            <a:round/>
            <a:headEnd type="none" w="sm" len="sm"/>
            <a:tailEnd type="none" w="sm" len="sm"/>
          </a:ln>
        </p:spPr>
      </p:cxnSp>
      <p:cxnSp>
        <p:nvCxnSpPr>
          <p:cNvPr id="187" name="Shape 187"/>
          <p:cNvCxnSpPr/>
          <p:nvPr/>
        </p:nvCxnSpPr>
        <p:spPr>
          <a:xfrm>
            <a:off x="554736" y="1144552"/>
            <a:ext cx="110823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88"/>
        <p:cNvGrpSpPr/>
        <p:nvPr/>
      </p:nvGrpSpPr>
      <p:grpSpPr>
        <a:xfrm>
          <a:off x="0" y="0"/>
          <a:ext cx="0" cy="0"/>
          <a:chOff x="0" y="0"/>
          <a:chExt cx="0" cy="0"/>
        </a:xfrm>
      </p:grpSpPr>
      <p:pic>
        <p:nvPicPr>
          <p:cNvPr id="189" name="Shape 189"/>
          <p:cNvPicPr preferRelativeResize="0"/>
          <p:nvPr/>
        </p:nvPicPr>
        <p:blipFill rotWithShape="1">
          <a:blip r:embed="rId2">
            <a:alphaModFix/>
          </a:blip>
          <a:srcRect/>
          <a:stretch/>
        </p:blipFill>
        <p:spPr>
          <a:xfrm>
            <a:off x="590232" y="707411"/>
            <a:ext cx="2738994" cy="302004"/>
          </a:xfrm>
          <a:prstGeom prst="rect">
            <a:avLst/>
          </a:prstGeom>
          <a:noFill/>
          <a:ln>
            <a:noFill/>
          </a:ln>
        </p:spPr>
      </p:pic>
      <p:cxnSp>
        <p:nvCxnSpPr>
          <p:cNvPr id="190" name="Shape 190"/>
          <p:cNvCxnSpPr/>
          <p:nvPr/>
        </p:nvCxnSpPr>
        <p:spPr>
          <a:xfrm>
            <a:off x="554736" y="571856"/>
            <a:ext cx="11082300" cy="0"/>
          </a:xfrm>
          <a:prstGeom prst="straightConnector1">
            <a:avLst/>
          </a:prstGeom>
          <a:noFill/>
          <a:ln w="9525" cap="flat" cmpd="sng">
            <a:solidFill>
              <a:srgbClr val="FFFFFF"/>
            </a:solidFill>
            <a:prstDash val="solid"/>
            <a:miter lim="8000"/>
            <a:headEnd type="none" w="sm" len="sm"/>
            <a:tailEnd type="none" w="sm" len="sm"/>
          </a:ln>
        </p:spPr>
      </p:cxnSp>
      <p:cxnSp>
        <p:nvCxnSpPr>
          <p:cNvPr id="191" name="Shape 191"/>
          <p:cNvCxnSpPr/>
          <p:nvPr/>
        </p:nvCxnSpPr>
        <p:spPr>
          <a:xfrm>
            <a:off x="554736" y="1144988"/>
            <a:ext cx="11082300" cy="0"/>
          </a:xfrm>
          <a:prstGeom prst="straightConnector1">
            <a:avLst/>
          </a:prstGeom>
          <a:noFill/>
          <a:ln w="9525" cap="flat" cmpd="sng">
            <a:solidFill>
              <a:srgbClr val="FFFFFF"/>
            </a:solidFill>
            <a:prstDash val="solid"/>
            <a:miter lim="8000"/>
            <a:headEnd type="none" w="sm" len="sm"/>
            <a:tailEnd type="none" w="sm" len="sm"/>
          </a:ln>
        </p:spPr>
      </p:cxnSp>
      <p:sp>
        <p:nvSpPr>
          <p:cNvPr id="192" name="Shape 192"/>
          <p:cNvSpPr txBox="1"/>
          <p:nvPr/>
        </p:nvSpPr>
        <p:spPr>
          <a:xfrm>
            <a:off x="436691" y="6334403"/>
            <a:ext cx="10656000" cy="388500"/>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00" b="1" i="0" u="none" strike="noStrike" cap="none">
                <a:solidFill>
                  <a:schemeClr val="lt1"/>
                </a:solidFill>
                <a:latin typeface="Helvetica Neue"/>
                <a:ea typeface="Helvetica Neue"/>
                <a:cs typeface="Helvetica Neue"/>
                <a:sym typeface="Helvetica Neue"/>
              </a:rPr>
              <a:t>GENERAL ASSEMBLY	</a:t>
            </a:r>
            <a:endParaRPr sz="1500"/>
          </a:p>
        </p:txBody>
      </p:sp>
      <p:cxnSp>
        <p:nvCxnSpPr>
          <p:cNvPr id="193" name="Shape 193"/>
          <p:cNvCxnSpPr/>
          <p:nvPr/>
        </p:nvCxnSpPr>
        <p:spPr>
          <a:xfrm>
            <a:off x="554800" y="6325072"/>
            <a:ext cx="11082300" cy="0"/>
          </a:xfrm>
          <a:prstGeom prst="straightConnector1">
            <a:avLst/>
          </a:prstGeom>
          <a:noFill/>
          <a:ln w="9525" cap="flat" cmpd="sng">
            <a:solidFill>
              <a:schemeClr val="lt1"/>
            </a:solidFill>
            <a:prstDash val="solid"/>
            <a:round/>
            <a:headEnd type="none" w="sm" len="sm"/>
            <a:tailEnd type="none" w="sm" len="sm"/>
          </a:ln>
        </p:spPr>
      </p:cxnSp>
      <p:pic>
        <p:nvPicPr>
          <p:cNvPr id="194" name="Shape 194"/>
          <p:cNvPicPr preferRelativeResize="0"/>
          <p:nvPr/>
        </p:nvPicPr>
        <p:blipFill rotWithShape="1">
          <a:blip r:embed="rId3">
            <a:alphaModFix/>
          </a:blip>
          <a:srcRect/>
          <a:stretch/>
        </p:blipFill>
        <p:spPr>
          <a:xfrm>
            <a:off x="11335448" y="6377709"/>
            <a:ext cx="301752" cy="301752"/>
          </a:xfrm>
          <a:prstGeom prst="rect">
            <a:avLst/>
          </a:prstGeom>
          <a:noFill/>
          <a:ln>
            <a:noFill/>
          </a:ln>
        </p:spPr>
      </p:pic>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95"/>
        <p:cNvGrpSpPr/>
        <p:nvPr/>
      </p:nvGrpSpPr>
      <p:grpSpPr>
        <a:xfrm>
          <a:off x="0" y="0"/>
          <a:ext cx="0" cy="0"/>
          <a:chOff x="0" y="0"/>
          <a:chExt cx="0" cy="0"/>
        </a:xfrm>
      </p:grpSpPr>
      <p:cxnSp>
        <p:nvCxnSpPr>
          <p:cNvPr id="196" name="Shape 196"/>
          <p:cNvCxnSpPr/>
          <p:nvPr/>
        </p:nvCxnSpPr>
        <p:spPr>
          <a:xfrm>
            <a:off x="554736" y="563692"/>
            <a:ext cx="11082300" cy="0"/>
          </a:xfrm>
          <a:prstGeom prst="straightConnector1">
            <a:avLst/>
          </a:prstGeom>
          <a:noFill/>
          <a:ln w="9525" cap="flat" cmpd="sng">
            <a:solidFill>
              <a:srgbClr val="FFFFFF"/>
            </a:solidFill>
            <a:prstDash val="solid"/>
            <a:miter lim="8000"/>
            <a:headEnd type="none" w="sm" len="sm"/>
            <a:tailEnd type="none" w="sm" len="sm"/>
          </a:ln>
        </p:spPr>
      </p:cxnSp>
      <p:cxnSp>
        <p:nvCxnSpPr>
          <p:cNvPr id="197" name="Shape 197"/>
          <p:cNvCxnSpPr/>
          <p:nvPr/>
        </p:nvCxnSpPr>
        <p:spPr>
          <a:xfrm>
            <a:off x="554736" y="1144988"/>
            <a:ext cx="11082300" cy="0"/>
          </a:xfrm>
          <a:prstGeom prst="straightConnector1">
            <a:avLst/>
          </a:prstGeom>
          <a:noFill/>
          <a:ln w="9525" cap="flat" cmpd="sng">
            <a:solidFill>
              <a:srgbClr val="FFFFFF"/>
            </a:solidFill>
            <a:prstDash val="solid"/>
            <a:miter lim="8000"/>
            <a:headEnd type="none" w="sm" len="sm"/>
            <a:tailEnd type="none" w="sm" len="sm"/>
          </a:ln>
        </p:spPr>
      </p:cxnSp>
      <p:sp>
        <p:nvSpPr>
          <p:cNvPr id="198" name="Shape 198"/>
          <p:cNvSpPr txBox="1"/>
          <p:nvPr/>
        </p:nvSpPr>
        <p:spPr>
          <a:xfrm>
            <a:off x="438170" y="6338244"/>
            <a:ext cx="10836300" cy="393300"/>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500"/>
          </a:p>
        </p:txBody>
      </p:sp>
      <p:cxnSp>
        <p:nvCxnSpPr>
          <p:cNvPr id="199" name="Shape 199"/>
          <p:cNvCxnSpPr/>
          <p:nvPr/>
        </p:nvCxnSpPr>
        <p:spPr>
          <a:xfrm>
            <a:off x="554736" y="6326320"/>
            <a:ext cx="11082300" cy="0"/>
          </a:xfrm>
          <a:prstGeom prst="straightConnector1">
            <a:avLst/>
          </a:prstGeom>
          <a:noFill/>
          <a:ln w="9525" cap="flat" cmpd="sng">
            <a:solidFill>
              <a:srgbClr val="FFFFFF"/>
            </a:solidFill>
            <a:prstDash val="solid"/>
            <a:round/>
            <a:headEnd type="none" w="sm" len="sm"/>
            <a:tailEnd type="none" w="sm" len="sm"/>
          </a:ln>
        </p:spPr>
      </p:cxnSp>
      <p:pic>
        <p:nvPicPr>
          <p:cNvPr id="200" name="Shape 200"/>
          <p:cNvPicPr preferRelativeResize="0"/>
          <p:nvPr/>
        </p:nvPicPr>
        <p:blipFill rotWithShape="1">
          <a:blip r:embed="rId2">
            <a:alphaModFix/>
          </a:blip>
          <a:srcRect/>
          <a:stretch/>
        </p:blipFill>
        <p:spPr>
          <a:xfrm>
            <a:off x="11362713" y="6397700"/>
            <a:ext cx="274297" cy="274297"/>
          </a:xfrm>
          <a:prstGeom prst="rect">
            <a:avLst/>
          </a:prstGeom>
          <a:noFill/>
          <a:ln>
            <a:noFill/>
          </a:ln>
        </p:spPr>
      </p:pic>
      <p:sp>
        <p:nvSpPr>
          <p:cNvPr id="201" name="Shape 201"/>
          <p:cNvSpPr txBox="1">
            <a:spLocks noGrp="1"/>
          </p:cNvSpPr>
          <p:nvPr>
            <p:ph type="title"/>
          </p:nvPr>
        </p:nvSpPr>
        <p:spPr>
          <a:xfrm>
            <a:off x="464932" y="563693"/>
            <a:ext cx="11098800" cy="669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5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590232" y="707411"/>
            <a:ext cx="2738994" cy="302004"/>
          </a:xfrm>
          <a:prstGeom prst="rect">
            <a:avLst/>
          </a:prstGeom>
          <a:noFill/>
          <a:ln>
            <a:noFill/>
          </a:ln>
        </p:spPr>
      </p:pic>
      <p:cxnSp>
        <p:nvCxnSpPr>
          <p:cNvPr id="22" name="Shape 22"/>
          <p:cNvCxnSpPr/>
          <p:nvPr/>
        </p:nvCxnSpPr>
        <p:spPr>
          <a:xfrm>
            <a:off x="554736" y="571856"/>
            <a:ext cx="11082528" cy="10"/>
          </a:xfrm>
          <a:prstGeom prst="straightConnector1">
            <a:avLst/>
          </a:prstGeom>
          <a:noFill/>
          <a:ln w="9525" cap="flat" cmpd="sng">
            <a:solidFill>
              <a:srgbClr val="FFFFFF"/>
            </a:solidFill>
            <a:prstDash val="solid"/>
            <a:miter lim="8000"/>
            <a:headEnd type="none" w="sm" len="sm"/>
            <a:tailEnd type="none" w="sm" len="sm"/>
          </a:ln>
        </p:spPr>
      </p:cxnSp>
      <p:cxnSp>
        <p:nvCxnSpPr>
          <p:cNvPr id="23" name="Shape 23"/>
          <p:cNvCxnSpPr/>
          <p:nvPr/>
        </p:nvCxnSpPr>
        <p:spPr>
          <a:xfrm>
            <a:off x="554736" y="1144988"/>
            <a:ext cx="11082528" cy="10"/>
          </a:xfrm>
          <a:prstGeom prst="straightConnector1">
            <a:avLst/>
          </a:prstGeom>
          <a:noFill/>
          <a:ln w="9525" cap="flat" cmpd="sng">
            <a:solidFill>
              <a:srgbClr val="FFFFFF"/>
            </a:solidFill>
            <a:prstDash val="solid"/>
            <a:miter lim="8000"/>
            <a:headEnd type="none" w="sm" len="sm"/>
            <a:tailEnd type="none" w="sm" len="sm"/>
          </a:ln>
        </p:spPr>
      </p:cxnSp>
      <p:sp>
        <p:nvSpPr>
          <p:cNvPr id="24" name="Shape 24"/>
          <p:cNvSpPr txBox="1"/>
          <p:nvPr/>
        </p:nvSpPr>
        <p:spPr>
          <a:xfrm>
            <a:off x="436691" y="6334403"/>
            <a:ext cx="10656119" cy="388365"/>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00" b="1" i="0" u="none" strike="noStrike" cap="none">
                <a:solidFill>
                  <a:schemeClr val="lt1"/>
                </a:solidFill>
                <a:latin typeface="Helvetica Neue"/>
                <a:ea typeface="Helvetica Neue"/>
                <a:cs typeface="Helvetica Neue"/>
                <a:sym typeface="Helvetica Neue"/>
              </a:rPr>
              <a:t>GENERAL ASSEMBLY	</a:t>
            </a:r>
            <a:endParaRPr/>
          </a:p>
        </p:txBody>
      </p:sp>
      <p:cxnSp>
        <p:nvCxnSpPr>
          <p:cNvPr id="25" name="Shape 25"/>
          <p:cNvCxnSpPr/>
          <p:nvPr/>
        </p:nvCxnSpPr>
        <p:spPr>
          <a:xfrm>
            <a:off x="554800" y="6325072"/>
            <a:ext cx="11082400" cy="0"/>
          </a:xfrm>
          <a:prstGeom prst="straightConnector1">
            <a:avLst/>
          </a:prstGeom>
          <a:noFill/>
          <a:ln w="9525" cap="flat" cmpd="sng">
            <a:solidFill>
              <a:schemeClr val="lt1"/>
            </a:solidFill>
            <a:prstDash val="solid"/>
            <a:round/>
            <a:headEnd type="none" w="sm" len="sm"/>
            <a:tailEnd type="none" w="sm" len="sm"/>
          </a:ln>
        </p:spPr>
      </p:cxnSp>
      <p:pic>
        <p:nvPicPr>
          <p:cNvPr id="26" name="Shape 26"/>
          <p:cNvPicPr preferRelativeResize="0"/>
          <p:nvPr/>
        </p:nvPicPr>
        <p:blipFill rotWithShape="1">
          <a:blip r:embed="rId3">
            <a:alphaModFix/>
          </a:blip>
          <a:srcRect/>
          <a:stretch/>
        </p:blipFill>
        <p:spPr>
          <a:xfrm>
            <a:off x="11335448" y="6377709"/>
            <a:ext cx="301752" cy="301752"/>
          </a:xfrm>
          <a:prstGeom prst="rect">
            <a:avLst/>
          </a:prstGeom>
          <a:noFill/>
          <a:ln>
            <a:noFill/>
          </a:ln>
        </p:spPr>
      </p:pic>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595313" y="2267164"/>
            <a:ext cx="11001300" cy="3419700"/>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1100"/>
              </a:spcBef>
              <a:spcAft>
                <a:spcPts val="0"/>
              </a:spcAft>
              <a:buClr>
                <a:schemeClr val="dk1"/>
              </a:buClr>
              <a:buSzPts val="2400"/>
              <a:buFont typeface="Merriweather Sans"/>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90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3pPr>
            <a:lvl4pPr marL="1828800" marR="0" lvl="3" indent="-349250" algn="l" rtl="0">
              <a:lnSpc>
                <a:spcPct val="114000"/>
              </a:lnSpc>
              <a:spcBef>
                <a:spcPts val="0"/>
              </a:spcBef>
              <a:spcAft>
                <a:spcPts val="0"/>
              </a:spcAft>
              <a:buClr>
                <a:schemeClr val="dk1"/>
              </a:buClr>
              <a:buSzPts val="1900"/>
              <a:buFont typeface="Merriweather Sans"/>
              <a:buChar char="‣"/>
              <a:defRPr sz="1900" b="0" i="0" u="none" strike="noStrike" cap="none">
                <a:solidFill>
                  <a:schemeClr val="dk1"/>
                </a:solidFill>
                <a:latin typeface="Georgia"/>
                <a:ea typeface="Georgia"/>
                <a:cs typeface="Georgia"/>
                <a:sym typeface="Georgia"/>
              </a:defRPr>
            </a:lvl4pPr>
            <a:lvl5pPr marL="2286000" marR="0" lvl="4" indent="-330200" algn="l" rtl="0">
              <a:lnSpc>
                <a:spcPct val="114000"/>
              </a:lnSpc>
              <a:spcBef>
                <a:spcPts val="0"/>
              </a:spcBef>
              <a:spcAft>
                <a:spcPts val="0"/>
              </a:spcAft>
              <a:buClr>
                <a:schemeClr val="dk1"/>
              </a:buClr>
              <a:buSzPts val="1600"/>
              <a:buFont typeface="Merriweather Sans"/>
              <a:buChar char="‣"/>
              <a:defRPr sz="16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204" name="Shape 204"/>
          <p:cNvSpPr txBox="1"/>
          <p:nvPr/>
        </p:nvSpPr>
        <p:spPr>
          <a:xfrm>
            <a:off x="429211" y="6330420"/>
            <a:ext cx="11556000" cy="4131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500"/>
          </a:p>
        </p:txBody>
      </p:sp>
      <p:cxnSp>
        <p:nvCxnSpPr>
          <p:cNvPr id="205" name="Shape 205"/>
          <p:cNvCxnSpPr/>
          <p:nvPr/>
        </p:nvCxnSpPr>
        <p:spPr>
          <a:xfrm>
            <a:off x="554738" y="6330418"/>
            <a:ext cx="11082300" cy="0"/>
          </a:xfrm>
          <a:prstGeom prst="straightConnector1">
            <a:avLst/>
          </a:prstGeom>
          <a:noFill/>
          <a:ln w="9525" cap="flat" cmpd="sng">
            <a:solidFill>
              <a:srgbClr val="000000"/>
            </a:solidFill>
            <a:prstDash val="solid"/>
            <a:round/>
            <a:headEnd type="none" w="sm" len="sm"/>
            <a:tailEnd type="none" w="sm" len="sm"/>
          </a:ln>
        </p:spPr>
      </p:cxnSp>
      <p:pic>
        <p:nvPicPr>
          <p:cNvPr id="206" name="Shape 206"/>
          <p:cNvPicPr preferRelativeResize="0"/>
          <p:nvPr/>
        </p:nvPicPr>
        <p:blipFill rotWithShape="1">
          <a:blip r:embed="rId2">
            <a:alphaModFix/>
          </a:blip>
          <a:srcRect/>
          <a:stretch/>
        </p:blipFill>
        <p:spPr>
          <a:xfrm>
            <a:off x="11353802" y="6387581"/>
            <a:ext cx="299708" cy="299188"/>
          </a:xfrm>
          <a:prstGeom prst="rect">
            <a:avLst/>
          </a:prstGeom>
          <a:noFill/>
          <a:ln>
            <a:noFill/>
          </a:ln>
        </p:spPr>
      </p:pic>
      <p:cxnSp>
        <p:nvCxnSpPr>
          <p:cNvPr id="207" name="Shape 207"/>
          <p:cNvCxnSpPr/>
          <p:nvPr/>
        </p:nvCxnSpPr>
        <p:spPr>
          <a:xfrm>
            <a:off x="554738" y="560354"/>
            <a:ext cx="11082300" cy="0"/>
          </a:xfrm>
          <a:prstGeom prst="straightConnector1">
            <a:avLst/>
          </a:prstGeom>
          <a:noFill/>
          <a:ln w="9525" cap="flat" cmpd="sng">
            <a:solidFill>
              <a:srgbClr val="000000"/>
            </a:solidFill>
            <a:prstDash val="solid"/>
            <a:round/>
            <a:headEnd type="none" w="sm" len="sm"/>
            <a:tailEnd type="none" w="sm" len="sm"/>
          </a:ln>
        </p:spPr>
      </p:cxnSp>
      <p:cxnSp>
        <p:nvCxnSpPr>
          <p:cNvPr id="208" name="Shape 208"/>
          <p:cNvCxnSpPr/>
          <p:nvPr/>
        </p:nvCxnSpPr>
        <p:spPr>
          <a:xfrm>
            <a:off x="554738" y="1144552"/>
            <a:ext cx="11082300" cy="0"/>
          </a:xfrm>
          <a:prstGeom prst="straightConnector1">
            <a:avLst/>
          </a:prstGeom>
          <a:noFill/>
          <a:ln w="9525" cap="flat" cmpd="sng">
            <a:solidFill>
              <a:srgbClr val="000000"/>
            </a:solidFill>
            <a:prstDash val="solid"/>
            <a:round/>
            <a:headEnd type="none" w="sm" len="sm"/>
            <a:tailEnd type="none" w="sm" len="sm"/>
          </a:ln>
        </p:spPr>
      </p:cxnSp>
      <p:sp>
        <p:nvSpPr>
          <p:cNvPr id="209" name="Shape 209"/>
          <p:cNvSpPr txBox="1">
            <a:spLocks noGrp="1"/>
          </p:cNvSpPr>
          <p:nvPr>
            <p:ph type="title"/>
          </p:nvPr>
        </p:nvSpPr>
        <p:spPr>
          <a:xfrm>
            <a:off x="464932" y="641830"/>
            <a:ext cx="10515600" cy="5265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5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210" name="Shape 210"/>
          <p:cNvSpPr txBox="1"/>
          <p:nvPr/>
        </p:nvSpPr>
        <p:spPr>
          <a:xfrm>
            <a:off x="595314" y="1454201"/>
            <a:ext cx="11001300" cy="6681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100" b="1" i="0" u="none" strike="noStrike" cap="none">
                <a:solidFill>
                  <a:srgbClr val="000000"/>
                </a:solidFill>
                <a:latin typeface="Oswald"/>
                <a:ea typeface="Oswald"/>
                <a:cs typeface="Oswald"/>
                <a:sym typeface="Oswald"/>
              </a:rPr>
              <a:t>LEARNING OBJECTIVES</a:t>
            </a:r>
            <a:endParaRPr sz="1500"/>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211"/>
        <p:cNvGrpSpPr/>
        <p:nvPr/>
      </p:nvGrpSpPr>
      <p:grpSpPr>
        <a:xfrm>
          <a:off x="0" y="0"/>
          <a:ext cx="0" cy="0"/>
          <a:chOff x="0" y="0"/>
          <a:chExt cx="0" cy="0"/>
        </a:xfrm>
      </p:grpSpPr>
      <p:cxnSp>
        <p:nvCxnSpPr>
          <p:cNvPr id="212" name="Shape 212"/>
          <p:cNvCxnSpPr/>
          <p:nvPr/>
        </p:nvCxnSpPr>
        <p:spPr>
          <a:xfrm>
            <a:off x="595313" y="596348"/>
            <a:ext cx="11001300" cy="0"/>
          </a:xfrm>
          <a:prstGeom prst="straightConnector1">
            <a:avLst/>
          </a:prstGeom>
          <a:noFill/>
          <a:ln>
            <a:noFill/>
          </a:ln>
        </p:spPr>
      </p:cxnSp>
      <p:cxnSp>
        <p:nvCxnSpPr>
          <p:cNvPr id="213" name="Shape 213"/>
          <p:cNvCxnSpPr/>
          <p:nvPr/>
        </p:nvCxnSpPr>
        <p:spPr>
          <a:xfrm>
            <a:off x="595313" y="1144988"/>
            <a:ext cx="11001300" cy="0"/>
          </a:xfrm>
          <a:prstGeom prst="straightConnector1">
            <a:avLst/>
          </a:prstGeom>
          <a:noFill/>
          <a:ln>
            <a:noFill/>
          </a:ln>
        </p:spPr>
      </p:cxnSp>
      <p:cxnSp>
        <p:nvCxnSpPr>
          <p:cNvPr id="214" name="Shape 214"/>
          <p:cNvCxnSpPr/>
          <p:nvPr/>
        </p:nvCxnSpPr>
        <p:spPr>
          <a:xfrm rot="10800000" flipH="1">
            <a:off x="3667126" y="5053736"/>
            <a:ext cx="3501600" cy="300"/>
          </a:xfrm>
          <a:prstGeom prst="straightConnector1">
            <a:avLst/>
          </a:prstGeom>
          <a:noFill/>
          <a:ln>
            <a:noFill/>
          </a:ln>
        </p:spPr>
      </p:cxnSp>
      <p:cxnSp>
        <p:nvCxnSpPr>
          <p:cNvPr id="215" name="Shape 215"/>
          <p:cNvCxnSpPr/>
          <p:nvPr/>
        </p:nvCxnSpPr>
        <p:spPr>
          <a:xfrm rot="10800000" flipH="1">
            <a:off x="3667126" y="2087668"/>
            <a:ext cx="3501600" cy="300"/>
          </a:xfrm>
          <a:prstGeom prst="straightConnector1">
            <a:avLst/>
          </a:prstGeom>
          <a:noFill/>
          <a:ln>
            <a:noFill/>
          </a:ln>
        </p:spPr>
      </p:cxnSp>
      <p:sp>
        <p:nvSpPr>
          <p:cNvPr id="216" name="Shape 216"/>
          <p:cNvSpPr txBox="1"/>
          <p:nvPr/>
        </p:nvSpPr>
        <p:spPr>
          <a:xfrm>
            <a:off x="429209" y="6330418"/>
            <a:ext cx="11556000" cy="413100"/>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500"/>
          </a:p>
        </p:txBody>
      </p:sp>
      <p:cxnSp>
        <p:nvCxnSpPr>
          <p:cNvPr id="217" name="Shape 217"/>
          <p:cNvCxnSpPr/>
          <p:nvPr/>
        </p:nvCxnSpPr>
        <p:spPr>
          <a:xfrm>
            <a:off x="554736" y="6330418"/>
            <a:ext cx="11082300" cy="0"/>
          </a:xfrm>
          <a:prstGeom prst="straightConnector1">
            <a:avLst/>
          </a:prstGeom>
          <a:noFill/>
          <a:ln w="9525" cap="flat" cmpd="sng">
            <a:solidFill>
              <a:srgbClr val="000000"/>
            </a:solidFill>
            <a:prstDash val="solid"/>
            <a:round/>
            <a:headEnd type="none" w="sm" len="sm"/>
            <a:tailEnd type="none" w="sm" len="sm"/>
          </a:ln>
        </p:spPr>
      </p:cxnSp>
      <p:pic>
        <p:nvPicPr>
          <p:cNvPr id="218" name="Shape 218"/>
          <p:cNvPicPr preferRelativeResize="0"/>
          <p:nvPr/>
        </p:nvPicPr>
        <p:blipFill rotWithShape="1">
          <a:blip r:embed="rId2">
            <a:alphaModFix/>
          </a:blip>
          <a:srcRect/>
          <a:stretch/>
        </p:blipFill>
        <p:spPr>
          <a:xfrm>
            <a:off x="11353800" y="6387579"/>
            <a:ext cx="299708" cy="299188"/>
          </a:xfrm>
          <a:prstGeom prst="rect">
            <a:avLst/>
          </a:prstGeom>
          <a:noFill/>
          <a:ln>
            <a:noFill/>
          </a:ln>
        </p:spPr>
      </p:pic>
      <p:cxnSp>
        <p:nvCxnSpPr>
          <p:cNvPr id="219" name="Shape 219"/>
          <p:cNvCxnSpPr/>
          <p:nvPr/>
        </p:nvCxnSpPr>
        <p:spPr>
          <a:xfrm>
            <a:off x="554736" y="560352"/>
            <a:ext cx="11082300" cy="0"/>
          </a:xfrm>
          <a:prstGeom prst="straightConnector1">
            <a:avLst/>
          </a:prstGeom>
          <a:noFill/>
          <a:ln w="9525" cap="flat" cmpd="sng">
            <a:solidFill>
              <a:srgbClr val="000000"/>
            </a:solidFill>
            <a:prstDash val="solid"/>
            <a:round/>
            <a:headEnd type="none" w="sm" len="sm"/>
            <a:tailEnd type="none" w="sm" len="sm"/>
          </a:ln>
        </p:spPr>
      </p:cxnSp>
      <p:cxnSp>
        <p:nvCxnSpPr>
          <p:cNvPr id="220" name="Shape 220"/>
          <p:cNvCxnSpPr/>
          <p:nvPr/>
        </p:nvCxnSpPr>
        <p:spPr>
          <a:xfrm>
            <a:off x="554736" y="1144552"/>
            <a:ext cx="11082300" cy="0"/>
          </a:xfrm>
          <a:prstGeom prst="straightConnector1">
            <a:avLst/>
          </a:prstGeom>
          <a:noFill/>
          <a:ln w="9525" cap="flat" cmpd="sng">
            <a:solidFill>
              <a:srgbClr val="000000"/>
            </a:solidFill>
            <a:prstDash val="solid"/>
            <a:round/>
            <a:headEnd type="none" w="sm" len="sm"/>
            <a:tailEnd type="none" w="sm" len="sm"/>
          </a:ln>
        </p:spPr>
      </p:cxnSp>
      <p:pic>
        <p:nvPicPr>
          <p:cNvPr id="221" name="Shape 221"/>
          <p:cNvPicPr preferRelativeResize="0"/>
          <p:nvPr/>
        </p:nvPicPr>
        <p:blipFill rotWithShape="1">
          <a:blip r:embed="rId3">
            <a:alphaModFix/>
          </a:blip>
          <a:srcRect/>
          <a:stretch/>
        </p:blipFill>
        <p:spPr>
          <a:xfrm>
            <a:off x="999937" y="2913141"/>
            <a:ext cx="892969" cy="892969"/>
          </a:xfrm>
          <a:prstGeom prst="rect">
            <a:avLst/>
          </a:prstGeom>
          <a:noFill/>
          <a:ln>
            <a:noFill/>
          </a:ln>
        </p:spPr>
      </p:pic>
      <p:sp>
        <p:nvSpPr>
          <p:cNvPr id="222" name="Shape 222"/>
          <p:cNvSpPr txBox="1"/>
          <p:nvPr/>
        </p:nvSpPr>
        <p:spPr>
          <a:xfrm>
            <a:off x="896794" y="3070892"/>
            <a:ext cx="1099200" cy="765600"/>
          </a:xfrm>
          <a:prstGeom prst="rect">
            <a:avLst/>
          </a:prstGeom>
          <a:noFill/>
          <a:ln>
            <a:noFill/>
          </a:ln>
        </p:spPr>
        <p:txBody>
          <a:bodyPr spcFirstLastPara="1" wrap="square" lIns="85700" tIns="85700" rIns="85700" bIns="85700" anchor="ctr" anchorCtr="0">
            <a:noAutofit/>
          </a:bodyPr>
          <a:lstStyle/>
          <a:p>
            <a:pPr marL="0" marR="0" lvl="0" indent="0" algn="ctr" rtl="0">
              <a:lnSpc>
                <a:spcPct val="120000"/>
              </a:lnSpc>
              <a:spcBef>
                <a:spcPts val="0"/>
              </a:spcBef>
              <a:spcAft>
                <a:spcPts val="0"/>
              </a:spcAft>
              <a:buNone/>
            </a:pPr>
            <a:r>
              <a:rPr lang="en-US" sz="1100" b="1" i="0" u="none" strike="noStrike" cap="none">
                <a:solidFill>
                  <a:srgbClr val="FFFFFF"/>
                </a:solidFill>
                <a:latin typeface="Oswald"/>
                <a:ea typeface="Oswald"/>
                <a:cs typeface="Oswald"/>
                <a:sym typeface="Oswald"/>
              </a:rPr>
              <a:t>ACTIVITY</a:t>
            </a:r>
            <a:endParaRPr sz="1500"/>
          </a:p>
          <a:p>
            <a:pPr marL="0" marR="0" lvl="0" indent="0" algn="l" rtl="0">
              <a:lnSpc>
                <a:spcPct val="115000"/>
              </a:lnSpc>
              <a:spcBef>
                <a:spcPts val="0"/>
              </a:spcBef>
              <a:spcAft>
                <a:spcPts val="0"/>
              </a:spcAft>
              <a:buNone/>
            </a:pPr>
            <a:endParaRPr sz="900" b="0" i="0" u="none" strike="noStrike" cap="none">
              <a:solidFill>
                <a:srgbClr val="FFFFFF"/>
              </a:solidFill>
              <a:latin typeface="Oswald"/>
              <a:ea typeface="Oswald"/>
              <a:cs typeface="Oswald"/>
              <a:sym typeface="Oswald"/>
            </a:endParaRPr>
          </a:p>
        </p:txBody>
      </p:sp>
      <p:sp>
        <p:nvSpPr>
          <p:cNvPr id="223" name="Shape 223"/>
          <p:cNvSpPr/>
          <p:nvPr/>
        </p:nvSpPr>
        <p:spPr>
          <a:xfrm>
            <a:off x="2891308" y="4567341"/>
            <a:ext cx="3500400" cy="23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i="0" u="none" strike="noStrike" cap="none">
                <a:solidFill>
                  <a:srgbClr val="000000"/>
                </a:solidFill>
                <a:latin typeface="Oswald"/>
                <a:ea typeface="Oswald"/>
                <a:cs typeface="Oswald"/>
                <a:sym typeface="Oswald"/>
              </a:rPr>
              <a:t>DELIVERABLE</a:t>
            </a:r>
            <a:endParaRPr sz="1900" b="1" i="0" u="none" strike="noStrike" cap="none">
              <a:solidFill>
                <a:srgbClr val="000000"/>
              </a:solidFill>
              <a:latin typeface="Oswald"/>
              <a:ea typeface="Oswald"/>
              <a:cs typeface="Oswald"/>
              <a:sym typeface="Oswald"/>
            </a:endParaRPr>
          </a:p>
        </p:txBody>
      </p:sp>
      <p:cxnSp>
        <p:nvCxnSpPr>
          <p:cNvPr id="224" name="Shape 224"/>
          <p:cNvCxnSpPr/>
          <p:nvPr/>
        </p:nvCxnSpPr>
        <p:spPr>
          <a:xfrm rot="10800000">
            <a:off x="2341828" y="1651969"/>
            <a:ext cx="0" cy="4369500"/>
          </a:xfrm>
          <a:prstGeom prst="straightConnector1">
            <a:avLst/>
          </a:prstGeom>
          <a:noFill/>
          <a:ln w="9525" cap="flat" cmpd="sng">
            <a:solidFill>
              <a:srgbClr val="B7B7B7"/>
            </a:solidFill>
            <a:prstDash val="solid"/>
            <a:round/>
            <a:headEnd type="none" w="sm" len="sm"/>
            <a:tailEnd type="none" w="sm" len="sm"/>
          </a:ln>
        </p:spPr>
      </p:cxnSp>
      <p:sp>
        <p:nvSpPr>
          <p:cNvPr id="225" name="Shape 225"/>
          <p:cNvSpPr txBox="1">
            <a:spLocks noGrp="1"/>
          </p:cNvSpPr>
          <p:nvPr>
            <p:ph type="body" idx="1"/>
          </p:nvPr>
        </p:nvSpPr>
        <p:spPr>
          <a:xfrm>
            <a:off x="2888537" y="2309762"/>
            <a:ext cx="7522800" cy="2036100"/>
          </a:xfrm>
          <a:prstGeom prst="rect">
            <a:avLst/>
          </a:prstGeom>
          <a:noFill/>
          <a:ln>
            <a:noFill/>
          </a:ln>
        </p:spPr>
        <p:txBody>
          <a:bodyPr spcFirstLastPara="1" wrap="square" lIns="91425" tIns="91425" rIns="91425" bIns="91425" anchor="t" anchorCtr="0"/>
          <a:lstStyle>
            <a:lvl1pPr marL="457200" marR="0" lvl="0" indent="-374650" algn="l" rtl="0">
              <a:lnSpc>
                <a:spcPct val="114000"/>
              </a:lnSpc>
              <a:spcBef>
                <a:spcPts val="0"/>
              </a:spcBef>
              <a:spcAft>
                <a:spcPts val="0"/>
              </a:spcAft>
              <a:buClr>
                <a:schemeClr val="dk1"/>
              </a:buClr>
              <a:buSzPts val="2300"/>
              <a:buFont typeface="Calibri"/>
              <a:buAutoNum type="arabicPeriod"/>
              <a:defRPr sz="2300" b="0" i="0" u="none" strike="noStrike" cap="none">
                <a:solidFill>
                  <a:schemeClr val="dk1"/>
                </a:solidFill>
                <a:latin typeface="Georgia"/>
                <a:ea typeface="Georgia"/>
                <a:cs typeface="Georgia"/>
                <a:sym typeface="Georgia"/>
              </a:defRPr>
            </a:lvl1pPr>
            <a:lvl2pPr marL="914400" marR="0" lvl="1" indent="-349250" algn="l" rtl="0">
              <a:lnSpc>
                <a:spcPct val="114000"/>
              </a:lnSpc>
              <a:spcBef>
                <a:spcPts val="700"/>
              </a:spcBef>
              <a:spcAft>
                <a:spcPts val="0"/>
              </a:spcAft>
              <a:buClr>
                <a:schemeClr val="dk1"/>
              </a:buClr>
              <a:buSzPts val="1900"/>
              <a:buFont typeface="Calibri"/>
              <a:buAutoNum type="arabicPeriod"/>
              <a:defRPr sz="1900" b="0" i="0" u="none" strike="noStrike" cap="none">
                <a:solidFill>
                  <a:schemeClr val="dk1"/>
                </a:solidFill>
                <a:latin typeface="Georgia"/>
                <a:ea typeface="Georgia"/>
                <a:cs typeface="Georgia"/>
                <a:sym typeface="Georgia"/>
              </a:defRPr>
            </a:lvl2pPr>
            <a:lvl3pPr marL="1371600" marR="0" lvl="2" indent="-330200" algn="l" rtl="0">
              <a:lnSpc>
                <a:spcPct val="114000"/>
              </a:lnSpc>
              <a:spcBef>
                <a:spcPts val="90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3pPr>
            <a:lvl4pPr marL="1828800" marR="0" lvl="3" indent="-323850" algn="l" rtl="0">
              <a:lnSpc>
                <a:spcPct val="114000"/>
              </a:lnSpc>
              <a:spcBef>
                <a:spcPts val="0"/>
              </a:spcBef>
              <a:spcAft>
                <a:spcPts val="0"/>
              </a:spcAft>
              <a:buClr>
                <a:schemeClr val="dk1"/>
              </a:buClr>
              <a:buSzPts val="1500"/>
              <a:buFont typeface="Calibri"/>
              <a:buAutoNum type="arabicPeriod"/>
              <a:defRPr sz="1500" b="0" i="0" u="none" strike="noStrike" cap="none">
                <a:solidFill>
                  <a:schemeClr val="dk1"/>
                </a:solidFill>
                <a:latin typeface="Georgia"/>
                <a:ea typeface="Georgia"/>
                <a:cs typeface="Georgia"/>
                <a:sym typeface="Georgia"/>
              </a:defRPr>
            </a:lvl4pPr>
            <a:lvl5pPr marL="2286000" marR="0" lvl="4" indent="-323850" algn="l" rtl="0">
              <a:lnSpc>
                <a:spcPct val="114000"/>
              </a:lnSpc>
              <a:spcBef>
                <a:spcPts val="0"/>
              </a:spcBef>
              <a:spcAft>
                <a:spcPts val="0"/>
              </a:spcAft>
              <a:buClr>
                <a:schemeClr val="dk1"/>
              </a:buClr>
              <a:buSzPts val="1500"/>
              <a:buFont typeface="Calibri"/>
              <a:buAutoNum type="arabicPeriod"/>
              <a:defRPr sz="15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226" name="Shape 226"/>
          <p:cNvSpPr txBox="1"/>
          <p:nvPr/>
        </p:nvSpPr>
        <p:spPr>
          <a:xfrm>
            <a:off x="2889923" y="1797573"/>
            <a:ext cx="3503100" cy="40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DIRECTIONS</a:t>
            </a:r>
            <a:endParaRPr sz="2000" b="0" i="0" u="none" strike="noStrike" cap="none">
              <a:solidFill>
                <a:schemeClr val="dk1"/>
              </a:solidFill>
              <a:latin typeface="Calibri"/>
              <a:ea typeface="Calibri"/>
              <a:cs typeface="Calibri"/>
              <a:sym typeface="Calibri"/>
            </a:endParaRPr>
          </a:p>
        </p:txBody>
      </p:sp>
      <p:sp>
        <p:nvSpPr>
          <p:cNvPr id="227" name="Shape 227"/>
          <p:cNvSpPr txBox="1">
            <a:spLocks noGrp="1"/>
          </p:cNvSpPr>
          <p:nvPr>
            <p:ph type="body" idx="2"/>
          </p:nvPr>
        </p:nvSpPr>
        <p:spPr>
          <a:xfrm>
            <a:off x="3232086" y="4944241"/>
            <a:ext cx="7179300" cy="3735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1"/>
              </a:buClr>
              <a:buSzPts val="2800"/>
              <a:buFont typeface="Calibri"/>
              <a:buNone/>
              <a:defRPr sz="23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700"/>
              </a:spcBef>
              <a:spcAft>
                <a:spcPts val="0"/>
              </a:spcAft>
              <a:buClr>
                <a:schemeClr val="dk1"/>
              </a:buClr>
              <a:buSzPts val="2400"/>
              <a:buFont typeface="Calibri"/>
              <a:buNone/>
              <a:defRPr sz="19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900"/>
              </a:spcBef>
              <a:spcAft>
                <a:spcPts val="0"/>
              </a:spcAft>
              <a:buClr>
                <a:schemeClr val="dk1"/>
              </a:buClr>
              <a:buSzPts val="2000"/>
              <a:buFont typeface="Calibri"/>
              <a:buNone/>
              <a:defRPr sz="16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900"/>
              <a:buFont typeface="Calibri"/>
              <a:buNone/>
              <a:defRPr sz="15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600"/>
              <a:buFont typeface="Calibri"/>
              <a:buNone/>
              <a:defRPr sz="15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228" name="Shape 228"/>
          <p:cNvSpPr txBox="1">
            <a:spLocks noGrp="1"/>
          </p:cNvSpPr>
          <p:nvPr>
            <p:ph type="title"/>
          </p:nvPr>
        </p:nvSpPr>
        <p:spPr>
          <a:xfrm>
            <a:off x="464932" y="560353"/>
            <a:ext cx="11098800" cy="6891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5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66293" y="560351"/>
            <a:ext cx="10515600" cy="6981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5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231" name="Shape 231"/>
          <p:cNvSpPr txBox="1"/>
          <p:nvPr/>
        </p:nvSpPr>
        <p:spPr>
          <a:xfrm>
            <a:off x="429209" y="6330418"/>
            <a:ext cx="11556000" cy="413100"/>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500"/>
          </a:p>
        </p:txBody>
      </p:sp>
      <p:cxnSp>
        <p:nvCxnSpPr>
          <p:cNvPr id="232" name="Shape 232"/>
          <p:cNvCxnSpPr/>
          <p:nvPr/>
        </p:nvCxnSpPr>
        <p:spPr>
          <a:xfrm>
            <a:off x="554736" y="6330418"/>
            <a:ext cx="11082300" cy="0"/>
          </a:xfrm>
          <a:prstGeom prst="straightConnector1">
            <a:avLst/>
          </a:prstGeom>
          <a:noFill/>
          <a:ln w="9525" cap="flat" cmpd="sng">
            <a:solidFill>
              <a:srgbClr val="000000"/>
            </a:solidFill>
            <a:prstDash val="solid"/>
            <a:round/>
            <a:headEnd type="none" w="sm" len="sm"/>
            <a:tailEnd type="none" w="sm" len="sm"/>
          </a:ln>
        </p:spPr>
      </p:cxnSp>
      <p:pic>
        <p:nvPicPr>
          <p:cNvPr id="233" name="Shape 233"/>
          <p:cNvPicPr preferRelativeResize="0"/>
          <p:nvPr/>
        </p:nvPicPr>
        <p:blipFill rotWithShape="1">
          <a:blip r:embed="rId2">
            <a:alphaModFix/>
          </a:blip>
          <a:srcRect/>
          <a:stretch/>
        </p:blipFill>
        <p:spPr>
          <a:xfrm>
            <a:off x="11353800" y="6387579"/>
            <a:ext cx="299708" cy="299188"/>
          </a:xfrm>
          <a:prstGeom prst="rect">
            <a:avLst/>
          </a:prstGeom>
          <a:noFill/>
          <a:ln>
            <a:noFill/>
          </a:ln>
        </p:spPr>
      </p:pic>
      <p:cxnSp>
        <p:nvCxnSpPr>
          <p:cNvPr id="234" name="Shape 234"/>
          <p:cNvCxnSpPr/>
          <p:nvPr/>
        </p:nvCxnSpPr>
        <p:spPr>
          <a:xfrm>
            <a:off x="554736" y="560352"/>
            <a:ext cx="11082300" cy="0"/>
          </a:xfrm>
          <a:prstGeom prst="straightConnector1">
            <a:avLst/>
          </a:prstGeom>
          <a:noFill/>
          <a:ln w="9525" cap="flat" cmpd="sng">
            <a:solidFill>
              <a:srgbClr val="000000"/>
            </a:solidFill>
            <a:prstDash val="solid"/>
            <a:round/>
            <a:headEnd type="none" w="sm" len="sm"/>
            <a:tailEnd type="none" w="sm" len="sm"/>
          </a:ln>
        </p:spPr>
      </p:cxnSp>
      <p:cxnSp>
        <p:nvCxnSpPr>
          <p:cNvPr id="235" name="Shape 235"/>
          <p:cNvCxnSpPr/>
          <p:nvPr/>
        </p:nvCxnSpPr>
        <p:spPr>
          <a:xfrm>
            <a:off x="554736" y="1144552"/>
            <a:ext cx="110823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6"/>
        <p:cNvGrpSpPr/>
        <p:nvPr/>
      </p:nvGrpSpPr>
      <p:grpSpPr>
        <a:xfrm>
          <a:off x="0" y="0"/>
          <a:ext cx="0" cy="0"/>
          <a:chOff x="0" y="0"/>
          <a:chExt cx="0" cy="0"/>
        </a:xfrm>
      </p:grpSpPr>
      <p:sp>
        <p:nvSpPr>
          <p:cNvPr id="237" name="Shape 237"/>
          <p:cNvSpPr txBox="1"/>
          <p:nvPr/>
        </p:nvSpPr>
        <p:spPr>
          <a:xfrm>
            <a:off x="429211" y="6330420"/>
            <a:ext cx="11556000" cy="4131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500"/>
          </a:p>
        </p:txBody>
      </p:sp>
      <p:cxnSp>
        <p:nvCxnSpPr>
          <p:cNvPr id="238" name="Shape 238"/>
          <p:cNvCxnSpPr/>
          <p:nvPr/>
        </p:nvCxnSpPr>
        <p:spPr>
          <a:xfrm>
            <a:off x="554738" y="6330418"/>
            <a:ext cx="11082300" cy="0"/>
          </a:xfrm>
          <a:prstGeom prst="straightConnector1">
            <a:avLst/>
          </a:prstGeom>
          <a:noFill/>
          <a:ln w="9525" cap="flat" cmpd="sng">
            <a:solidFill>
              <a:srgbClr val="000000"/>
            </a:solidFill>
            <a:prstDash val="solid"/>
            <a:round/>
            <a:headEnd type="none" w="sm" len="sm"/>
            <a:tailEnd type="none" w="sm" len="sm"/>
          </a:ln>
        </p:spPr>
      </p:cxnSp>
      <p:pic>
        <p:nvPicPr>
          <p:cNvPr id="239" name="Shape 239"/>
          <p:cNvPicPr preferRelativeResize="0"/>
          <p:nvPr/>
        </p:nvPicPr>
        <p:blipFill rotWithShape="1">
          <a:blip r:embed="rId2">
            <a:alphaModFix/>
          </a:blip>
          <a:srcRect/>
          <a:stretch/>
        </p:blipFill>
        <p:spPr>
          <a:xfrm>
            <a:off x="11353802" y="6387581"/>
            <a:ext cx="299708" cy="299188"/>
          </a:xfrm>
          <a:prstGeom prst="rect">
            <a:avLst/>
          </a:prstGeom>
          <a:noFill/>
          <a:ln>
            <a:noFill/>
          </a:ln>
        </p:spPr>
      </p:pic>
    </p:spTree>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240"/>
        <p:cNvGrpSpPr/>
        <p:nvPr/>
      </p:nvGrpSpPr>
      <p:grpSpPr>
        <a:xfrm>
          <a:off x="0" y="0"/>
          <a:ext cx="0" cy="0"/>
          <a:chOff x="0" y="0"/>
          <a:chExt cx="0" cy="0"/>
        </a:xfrm>
      </p:grpSpPr>
      <p:cxnSp>
        <p:nvCxnSpPr>
          <p:cNvPr id="241" name="Shape 241"/>
          <p:cNvCxnSpPr/>
          <p:nvPr/>
        </p:nvCxnSpPr>
        <p:spPr>
          <a:xfrm>
            <a:off x="554736" y="596348"/>
            <a:ext cx="11082300" cy="0"/>
          </a:xfrm>
          <a:prstGeom prst="straightConnector1">
            <a:avLst/>
          </a:prstGeom>
          <a:noFill/>
          <a:ln w="12700" cap="flat" cmpd="sng">
            <a:solidFill>
              <a:srgbClr val="FFFFFF"/>
            </a:solidFill>
            <a:prstDash val="solid"/>
            <a:miter lim="8000"/>
            <a:headEnd type="none" w="sm" len="sm"/>
            <a:tailEnd type="none" w="sm" len="sm"/>
          </a:ln>
        </p:spPr>
      </p:cxnSp>
      <p:cxnSp>
        <p:nvCxnSpPr>
          <p:cNvPr id="242" name="Shape 242"/>
          <p:cNvCxnSpPr/>
          <p:nvPr/>
        </p:nvCxnSpPr>
        <p:spPr>
          <a:xfrm>
            <a:off x="554736" y="1144988"/>
            <a:ext cx="11082300" cy="0"/>
          </a:xfrm>
          <a:prstGeom prst="straightConnector1">
            <a:avLst/>
          </a:prstGeom>
          <a:noFill/>
          <a:ln w="12700" cap="flat" cmpd="sng">
            <a:solidFill>
              <a:srgbClr val="FFFFFF"/>
            </a:solidFill>
            <a:prstDash val="solid"/>
            <a:miter lim="8000"/>
            <a:headEnd type="none" w="sm" len="sm"/>
            <a:tailEnd type="none" w="sm" len="sm"/>
          </a:ln>
        </p:spPr>
      </p:cxnSp>
      <p:sp>
        <p:nvSpPr>
          <p:cNvPr id="243" name="Shape 243"/>
          <p:cNvSpPr txBox="1"/>
          <p:nvPr/>
        </p:nvSpPr>
        <p:spPr>
          <a:xfrm>
            <a:off x="438170" y="6338244"/>
            <a:ext cx="10836300" cy="393300"/>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500"/>
          </a:p>
        </p:txBody>
      </p:sp>
      <p:cxnSp>
        <p:nvCxnSpPr>
          <p:cNvPr id="244" name="Shape 244"/>
          <p:cNvCxnSpPr/>
          <p:nvPr/>
        </p:nvCxnSpPr>
        <p:spPr>
          <a:xfrm>
            <a:off x="554736" y="6326320"/>
            <a:ext cx="11082300" cy="0"/>
          </a:xfrm>
          <a:prstGeom prst="straightConnector1">
            <a:avLst/>
          </a:prstGeom>
          <a:noFill/>
          <a:ln w="9525" cap="flat" cmpd="sng">
            <a:solidFill>
              <a:srgbClr val="FFFFFF"/>
            </a:solidFill>
            <a:prstDash val="solid"/>
            <a:round/>
            <a:headEnd type="none" w="sm" len="sm"/>
            <a:tailEnd type="none" w="sm" len="sm"/>
          </a:ln>
        </p:spPr>
      </p:cxnSp>
      <p:pic>
        <p:nvPicPr>
          <p:cNvPr id="245" name="Shape 245"/>
          <p:cNvPicPr preferRelativeResize="0"/>
          <p:nvPr/>
        </p:nvPicPr>
        <p:blipFill rotWithShape="1">
          <a:blip r:embed="rId2">
            <a:alphaModFix/>
          </a:blip>
          <a:srcRect/>
          <a:stretch/>
        </p:blipFill>
        <p:spPr>
          <a:xfrm>
            <a:off x="11362713" y="6397700"/>
            <a:ext cx="274297" cy="274297"/>
          </a:xfrm>
          <a:prstGeom prst="rect">
            <a:avLst/>
          </a:prstGeom>
          <a:noFill/>
          <a:ln>
            <a:noFill/>
          </a:ln>
        </p:spPr>
      </p:pic>
      <p:sp>
        <p:nvSpPr>
          <p:cNvPr id="246" name="Shape 246"/>
          <p:cNvSpPr txBox="1">
            <a:spLocks noGrp="1"/>
          </p:cNvSpPr>
          <p:nvPr>
            <p:ph type="title"/>
          </p:nvPr>
        </p:nvSpPr>
        <p:spPr>
          <a:xfrm>
            <a:off x="464932" y="596349"/>
            <a:ext cx="11098800" cy="6261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lt1"/>
              </a:buClr>
              <a:buSzPts val="1500"/>
              <a:buFont typeface="Oswald"/>
              <a:buNone/>
              <a:defRPr sz="3200" b="1" i="0" u="none" strike="noStrike" cap="none">
                <a:solidFill>
                  <a:schemeClr val="lt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Tree>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247"/>
        <p:cNvGrpSpPr/>
        <p:nvPr/>
      </p:nvGrpSpPr>
      <p:grpSpPr>
        <a:xfrm>
          <a:off x="0" y="0"/>
          <a:ext cx="0" cy="0"/>
          <a:chOff x="0" y="0"/>
          <a:chExt cx="0" cy="0"/>
        </a:xfrm>
      </p:grpSpPr>
      <p:cxnSp>
        <p:nvCxnSpPr>
          <p:cNvPr id="248" name="Shape 248"/>
          <p:cNvCxnSpPr/>
          <p:nvPr/>
        </p:nvCxnSpPr>
        <p:spPr>
          <a:xfrm>
            <a:off x="554736" y="563692"/>
            <a:ext cx="11082300" cy="0"/>
          </a:xfrm>
          <a:prstGeom prst="straightConnector1">
            <a:avLst/>
          </a:prstGeom>
          <a:noFill/>
          <a:ln w="9525" cap="flat" cmpd="sng">
            <a:solidFill>
              <a:srgbClr val="FFFFFF"/>
            </a:solidFill>
            <a:prstDash val="solid"/>
            <a:miter lim="8000"/>
            <a:headEnd type="none" w="sm" len="sm"/>
            <a:tailEnd type="none" w="sm" len="sm"/>
          </a:ln>
        </p:spPr>
      </p:cxnSp>
      <p:cxnSp>
        <p:nvCxnSpPr>
          <p:cNvPr id="249" name="Shape 249"/>
          <p:cNvCxnSpPr/>
          <p:nvPr/>
        </p:nvCxnSpPr>
        <p:spPr>
          <a:xfrm>
            <a:off x="554736" y="1144988"/>
            <a:ext cx="11082300" cy="0"/>
          </a:xfrm>
          <a:prstGeom prst="straightConnector1">
            <a:avLst/>
          </a:prstGeom>
          <a:noFill/>
          <a:ln w="9525" cap="flat" cmpd="sng">
            <a:solidFill>
              <a:srgbClr val="FFFFFF"/>
            </a:solidFill>
            <a:prstDash val="solid"/>
            <a:miter lim="8000"/>
            <a:headEnd type="none" w="sm" len="sm"/>
            <a:tailEnd type="none" w="sm" len="sm"/>
          </a:ln>
        </p:spPr>
      </p:cxnSp>
      <p:sp>
        <p:nvSpPr>
          <p:cNvPr id="250" name="Shape 250"/>
          <p:cNvSpPr txBox="1"/>
          <p:nvPr/>
        </p:nvSpPr>
        <p:spPr>
          <a:xfrm>
            <a:off x="438170" y="6338244"/>
            <a:ext cx="10836300" cy="393300"/>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500"/>
          </a:p>
        </p:txBody>
      </p:sp>
      <p:cxnSp>
        <p:nvCxnSpPr>
          <p:cNvPr id="251" name="Shape 251"/>
          <p:cNvCxnSpPr/>
          <p:nvPr/>
        </p:nvCxnSpPr>
        <p:spPr>
          <a:xfrm>
            <a:off x="554736" y="6326320"/>
            <a:ext cx="11082300" cy="0"/>
          </a:xfrm>
          <a:prstGeom prst="straightConnector1">
            <a:avLst/>
          </a:prstGeom>
          <a:noFill/>
          <a:ln w="9525" cap="flat" cmpd="sng">
            <a:solidFill>
              <a:srgbClr val="FFFFFF"/>
            </a:solidFill>
            <a:prstDash val="solid"/>
            <a:round/>
            <a:headEnd type="none" w="sm" len="sm"/>
            <a:tailEnd type="none" w="sm" len="sm"/>
          </a:ln>
        </p:spPr>
      </p:cxnSp>
      <p:pic>
        <p:nvPicPr>
          <p:cNvPr id="252" name="Shape 252"/>
          <p:cNvPicPr preferRelativeResize="0"/>
          <p:nvPr/>
        </p:nvPicPr>
        <p:blipFill rotWithShape="1">
          <a:blip r:embed="rId2">
            <a:alphaModFix/>
          </a:blip>
          <a:srcRect/>
          <a:stretch/>
        </p:blipFill>
        <p:spPr>
          <a:xfrm>
            <a:off x="11362713" y="6397700"/>
            <a:ext cx="274297" cy="274297"/>
          </a:xfrm>
          <a:prstGeom prst="rect">
            <a:avLst/>
          </a:prstGeom>
          <a:noFill/>
          <a:ln>
            <a:noFill/>
          </a:ln>
        </p:spPr>
      </p:pic>
      <p:sp>
        <p:nvSpPr>
          <p:cNvPr id="253" name="Shape 253"/>
          <p:cNvSpPr txBox="1">
            <a:spLocks noGrp="1"/>
          </p:cNvSpPr>
          <p:nvPr>
            <p:ph type="title"/>
          </p:nvPr>
        </p:nvSpPr>
        <p:spPr>
          <a:xfrm>
            <a:off x="464932" y="563693"/>
            <a:ext cx="11098800" cy="6855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5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Tree>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254"/>
        <p:cNvGrpSpPr/>
        <p:nvPr/>
      </p:nvGrpSpPr>
      <p:grpSpPr>
        <a:xfrm>
          <a:off x="0" y="0"/>
          <a:ext cx="0" cy="0"/>
          <a:chOff x="0" y="0"/>
          <a:chExt cx="0" cy="0"/>
        </a:xfrm>
      </p:grpSpPr>
      <p:cxnSp>
        <p:nvCxnSpPr>
          <p:cNvPr id="255" name="Shape 255"/>
          <p:cNvCxnSpPr/>
          <p:nvPr/>
        </p:nvCxnSpPr>
        <p:spPr>
          <a:xfrm>
            <a:off x="554736" y="563692"/>
            <a:ext cx="11082300" cy="0"/>
          </a:xfrm>
          <a:prstGeom prst="straightConnector1">
            <a:avLst/>
          </a:prstGeom>
          <a:noFill/>
          <a:ln w="9525" cap="flat" cmpd="sng">
            <a:solidFill>
              <a:srgbClr val="FFFFFF"/>
            </a:solidFill>
            <a:prstDash val="solid"/>
            <a:miter lim="8000"/>
            <a:headEnd type="none" w="sm" len="sm"/>
            <a:tailEnd type="none" w="sm" len="sm"/>
          </a:ln>
        </p:spPr>
      </p:cxnSp>
      <p:cxnSp>
        <p:nvCxnSpPr>
          <p:cNvPr id="256" name="Shape 256"/>
          <p:cNvCxnSpPr/>
          <p:nvPr/>
        </p:nvCxnSpPr>
        <p:spPr>
          <a:xfrm>
            <a:off x="554736" y="1144988"/>
            <a:ext cx="11082300" cy="0"/>
          </a:xfrm>
          <a:prstGeom prst="straightConnector1">
            <a:avLst/>
          </a:prstGeom>
          <a:noFill/>
          <a:ln w="9525" cap="flat" cmpd="sng">
            <a:solidFill>
              <a:srgbClr val="FFFFFF"/>
            </a:solidFill>
            <a:prstDash val="solid"/>
            <a:miter lim="8000"/>
            <a:headEnd type="none" w="sm" len="sm"/>
            <a:tailEnd type="none" w="sm" len="sm"/>
          </a:ln>
        </p:spPr>
      </p:cxnSp>
      <p:sp>
        <p:nvSpPr>
          <p:cNvPr id="257" name="Shape 257"/>
          <p:cNvSpPr txBox="1"/>
          <p:nvPr/>
        </p:nvSpPr>
        <p:spPr>
          <a:xfrm>
            <a:off x="438170" y="6338244"/>
            <a:ext cx="10836300" cy="393300"/>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500"/>
          </a:p>
        </p:txBody>
      </p:sp>
      <p:cxnSp>
        <p:nvCxnSpPr>
          <p:cNvPr id="258" name="Shape 258"/>
          <p:cNvCxnSpPr/>
          <p:nvPr/>
        </p:nvCxnSpPr>
        <p:spPr>
          <a:xfrm>
            <a:off x="554736" y="6326320"/>
            <a:ext cx="11082300" cy="0"/>
          </a:xfrm>
          <a:prstGeom prst="straightConnector1">
            <a:avLst/>
          </a:prstGeom>
          <a:noFill/>
          <a:ln w="9525" cap="flat" cmpd="sng">
            <a:solidFill>
              <a:srgbClr val="FFFFFF"/>
            </a:solidFill>
            <a:prstDash val="solid"/>
            <a:round/>
            <a:headEnd type="none" w="sm" len="sm"/>
            <a:tailEnd type="none" w="sm" len="sm"/>
          </a:ln>
        </p:spPr>
      </p:cxnSp>
      <p:pic>
        <p:nvPicPr>
          <p:cNvPr id="259" name="Shape 259"/>
          <p:cNvPicPr preferRelativeResize="0"/>
          <p:nvPr/>
        </p:nvPicPr>
        <p:blipFill rotWithShape="1">
          <a:blip r:embed="rId2">
            <a:alphaModFix/>
          </a:blip>
          <a:srcRect/>
          <a:stretch/>
        </p:blipFill>
        <p:spPr>
          <a:xfrm>
            <a:off x="11362713" y="6397700"/>
            <a:ext cx="274297" cy="274297"/>
          </a:xfrm>
          <a:prstGeom prst="rect">
            <a:avLst/>
          </a:prstGeom>
          <a:noFill/>
          <a:ln>
            <a:noFill/>
          </a:ln>
        </p:spPr>
      </p:pic>
      <p:sp>
        <p:nvSpPr>
          <p:cNvPr id="260" name="Shape 260"/>
          <p:cNvSpPr txBox="1">
            <a:spLocks noGrp="1"/>
          </p:cNvSpPr>
          <p:nvPr>
            <p:ph type="title"/>
          </p:nvPr>
        </p:nvSpPr>
        <p:spPr>
          <a:xfrm>
            <a:off x="464932" y="563693"/>
            <a:ext cx="11098800" cy="6813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5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261" name="Shape 261"/>
          <p:cNvSpPr txBox="1"/>
          <p:nvPr/>
        </p:nvSpPr>
        <p:spPr>
          <a:xfrm>
            <a:off x="464932" y="1256829"/>
            <a:ext cx="6233100" cy="1323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0" b="1">
                <a:solidFill>
                  <a:schemeClr val="lt1"/>
                </a:solidFill>
                <a:latin typeface="Roboto"/>
                <a:ea typeface="Roboto"/>
                <a:cs typeface="Roboto"/>
                <a:sym typeface="Roboto"/>
              </a:rPr>
              <a:t>Q&amp;A</a:t>
            </a:r>
            <a:endParaRPr sz="1500"/>
          </a:p>
        </p:txBody>
      </p:sp>
    </p:spTree>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262"/>
        <p:cNvGrpSpPr/>
        <p:nvPr/>
      </p:nvGrpSpPr>
      <p:grpSpPr>
        <a:xfrm>
          <a:off x="0" y="0"/>
          <a:ext cx="0" cy="0"/>
          <a:chOff x="0" y="0"/>
          <a:chExt cx="0" cy="0"/>
        </a:xfrm>
      </p:grpSpPr>
      <p:pic>
        <p:nvPicPr>
          <p:cNvPr id="263" name="Shape 263"/>
          <p:cNvPicPr preferRelativeResize="0"/>
          <p:nvPr/>
        </p:nvPicPr>
        <p:blipFill rotWithShape="1">
          <a:blip r:embed="rId2">
            <a:alphaModFix/>
          </a:blip>
          <a:srcRect/>
          <a:stretch/>
        </p:blipFill>
        <p:spPr>
          <a:xfrm>
            <a:off x="3107533" y="1460657"/>
            <a:ext cx="5954255" cy="4822979"/>
          </a:xfrm>
          <a:prstGeom prst="rect">
            <a:avLst/>
          </a:prstGeom>
          <a:noFill/>
          <a:ln>
            <a:noFill/>
          </a:ln>
        </p:spPr>
      </p:pic>
      <p:cxnSp>
        <p:nvCxnSpPr>
          <p:cNvPr id="264" name="Shape 264"/>
          <p:cNvCxnSpPr/>
          <p:nvPr/>
        </p:nvCxnSpPr>
        <p:spPr>
          <a:xfrm>
            <a:off x="595313" y="596348"/>
            <a:ext cx="11001300" cy="0"/>
          </a:xfrm>
          <a:prstGeom prst="straightConnector1">
            <a:avLst/>
          </a:prstGeom>
          <a:noFill/>
          <a:ln>
            <a:noFill/>
          </a:ln>
        </p:spPr>
      </p:cxnSp>
      <p:cxnSp>
        <p:nvCxnSpPr>
          <p:cNvPr id="265" name="Shape 265"/>
          <p:cNvCxnSpPr/>
          <p:nvPr/>
        </p:nvCxnSpPr>
        <p:spPr>
          <a:xfrm>
            <a:off x="595313" y="1144988"/>
            <a:ext cx="11001300" cy="0"/>
          </a:xfrm>
          <a:prstGeom prst="straightConnector1">
            <a:avLst/>
          </a:prstGeom>
          <a:noFill/>
          <a:ln>
            <a:noFill/>
          </a:ln>
        </p:spPr>
      </p:cxnSp>
      <p:sp>
        <p:nvSpPr>
          <p:cNvPr id="266" name="Shape 266"/>
          <p:cNvSpPr txBox="1">
            <a:spLocks noGrp="1"/>
          </p:cNvSpPr>
          <p:nvPr>
            <p:ph type="body" idx="1"/>
          </p:nvPr>
        </p:nvSpPr>
        <p:spPr>
          <a:xfrm>
            <a:off x="3381375" y="1693629"/>
            <a:ext cx="5465100" cy="3089100"/>
          </a:xfrm>
          <a:prstGeom prst="rect">
            <a:avLst/>
          </a:prstGeom>
          <a:noFill/>
          <a:ln>
            <a:noFill/>
          </a:ln>
        </p:spPr>
        <p:txBody>
          <a:bodyPr spcFirstLastPara="1" wrap="square" lIns="91425" tIns="91425" rIns="91425" bIns="91425" anchor="ctr"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267"/>
        <p:cNvGrpSpPr/>
        <p:nvPr/>
      </p:nvGrpSpPr>
      <p:grpSpPr>
        <a:xfrm>
          <a:off x="0" y="0"/>
          <a:ext cx="0" cy="0"/>
          <a:chOff x="0" y="0"/>
          <a:chExt cx="0" cy="0"/>
        </a:xfrm>
      </p:grpSpPr>
      <p:pic>
        <p:nvPicPr>
          <p:cNvPr id="268" name="Shape 268"/>
          <p:cNvPicPr preferRelativeResize="0"/>
          <p:nvPr/>
        </p:nvPicPr>
        <p:blipFill rotWithShape="1">
          <a:blip r:embed="rId2">
            <a:alphaModFix/>
          </a:blip>
          <a:srcRect/>
          <a:stretch/>
        </p:blipFill>
        <p:spPr>
          <a:xfrm>
            <a:off x="2620117" y="1461423"/>
            <a:ext cx="6850382" cy="4815870"/>
          </a:xfrm>
          <a:prstGeom prst="rect">
            <a:avLst/>
          </a:prstGeom>
          <a:noFill/>
          <a:ln>
            <a:noFill/>
          </a:ln>
        </p:spPr>
      </p:pic>
      <p:cxnSp>
        <p:nvCxnSpPr>
          <p:cNvPr id="269" name="Shape 269"/>
          <p:cNvCxnSpPr/>
          <p:nvPr/>
        </p:nvCxnSpPr>
        <p:spPr>
          <a:xfrm>
            <a:off x="595313" y="596348"/>
            <a:ext cx="11001300" cy="0"/>
          </a:xfrm>
          <a:prstGeom prst="straightConnector1">
            <a:avLst/>
          </a:prstGeom>
          <a:noFill/>
          <a:ln>
            <a:noFill/>
          </a:ln>
        </p:spPr>
      </p:cxnSp>
      <p:cxnSp>
        <p:nvCxnSpPr>
          <p:cNvPr id="270" name="Shape 270"/>
          <p:cNvCxnSpPr/>
          <p:nvPr/>
        </p:nvCxnSpPr>
        <p:spPr>
          <a:xfrm>
            <a:off x="595313" y="1144988"/>
            <a:ext cx="11001300" cy="0"/>
          </a:xfrm>
          <a:prstGeom prst="straightConnector1">
            <a:avLst/>
          </a:prstGeom>
          <a:noFill/>
          <a:ln>
            <a:noFill/>
          </a:ln>
        </p:spPr>
      </p:cxnSp>
      <p:sp>
        <p:nvSpPr>
          <p:cNvPr id="271" name="Shape 271"/>
          <p:cNvSpPr txBox="1">
            <a:spLocks noGrp="1"/>
          </p:cNvSpPr>
          <p:nvPr>
            <p:ph type="body" idx="1"/>
          </p:nvPr>
        </p:nvSpPr>
        <p:spPr>
          <a:xfrm>
            <a:off x="3524250" y="1729410"/>
            <a:ext cx="5107500" cy="3184500"/>
          </a:xfrm>
          <a:prstGeom prst="rect">
            <a:avLst/>
          </a:prstGeom>
          <a:noFill/>
          <a:ln>
            <a:noFill/>
          </a:ln>
        </p:spPr>
        <p:txBody>
          <a:bodyPr spcFirstLastPara="1" wrap="square" lIns="91425" tIns="91425" rIns="91425" bIns="91425" anchor="ctr"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272"/>
        <p:cNvGrpSpPr/>
        <p:nvPr/>
      </p:nvGrpSpPr>
      <p:grpSpPr>
        <a:xfrm>
          <a:off x="0" y="0"/>
          <a:ext cx="0" cy="0"/>
          <a:chOff x="0" y="0"/>
          <a:chExt cx="0" cy="0"/>
        </a:xfrm>
      </p:grpSpPr>
      <p:pic>
        <p:nvPicPr>
          <p:cNvPr id="273" name="Shape 273"/>
          <p:cNvPicPr preferRelativeResize="0"/>
          <p:nvPr/>
        </p:nvPicPr>
        <p:blipFill rotWithShape="1">
          <a:blip r:embed="rId2">
            <a:alphaModFix/>
          </a:blip>
          <a:srcRect/>
          <a:stretch/>
        </p:blipFill>
        <p:spPr>
          <a:xfrm>
            <a:off x="2940844" y="1419309"/>
            <a:ext cx="6407201" cy="5001364"/>
          </a:xfrm>
          <a:prstGeom prst="rect">
            <a:avLst/>
          </a:prstGeom>
          <a:noFill/>
          <a:ln>
            <a:noFill/>
          </a:ln>
        </p:spPr>
      </p:pic>
      <p:cxnSp>
        <p:nvCxnSpPr>
          <p:cNvPr id="274" name="Shape 274"/>
          <p:cNvCxnSpPr/>
          <p:nvPr/>
        </p:nvCxnSpPr>
        <p:spPr>
          <a:xfrm>
            <a:off x="595313" y="596348"/>
            <a:ext cx="11001300" cy="0"/>
          </a:xfrm>
          <a:prstGeom prst="straightConnector1">
            <a:avLst/>
          </a:prstGeom>
          <a:noFill/>
          <a:ln>
            <a:noFill/>
          </a:ln>
        </p:spPr>
      </p:cxnSp>
      <p:cxnSp>
        <p:nvCxnSpPr>
          <p:cNvPr id="275" name="Shape 275"/>
          <p:cNvCxnSpPr/>
          <p:nvPr/>
        </p:nvCxnSpPr>
        <p:spPr>
          <a:xfrm>
            <a:off x="595313" y="1144988"/>
            <a:ext cx="11001300" cy="0"/>
          </a:xfrm>
          <a:prstGeom prst="straightConnector1">
            <a:avLst/>
          </a:prstGeom>
          <a:noFill/>
          <a:ln>
            <a:noFill/>
          </a:ln>
        </p:spPr>
      </p:cxnSp>
      <p:sp>
        <p:nvSpPr>
          <p:cNvPr id="276" name="Shape 276"/>
          <p:cNvSpPr txBox="1">
            <a:spLocks noGrp="1"/>
          </p:cNvSpPr>
          <p:nvPr>
            <p:ph type="body" idx="1"/>
          </p:nvPr>
        </p:nvSpPr>
        <p:spPr>
          <a:xfrm>
            <a:off x="3583783" y="1967949"/>
            <a:ext cx="5096100" cy="3840900"/>
          </a:xfrm>
          <a:prstGeom prst="rect">
            <a:avLst/>
          </a:prstGeom>
          <a:noFill/>
          <a:ln>
            <a:noFill/>
          </a:ln>
        </p:spPr>
        <p:txBody>
          <a:bodyPr spcFirstLastPara="1" wrap="square" lIns="91425" tIns="91425" rIns="91425" bIns="91425" anchor="ctr"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7"/>
        <p:cNvGrpSpPr/>
        <p:nvPr/>
      </p:nvGrpSpPr>
      <p:grpSpPr>
        <a:xfrm>
          <a:off x="0" y="0"/>
          <a:ext cx="0" cy="0"/>
          <a:chOff x="0" y="0"/>
          <a:chExt cx="0" cy="0"/>
        </a:xfrm>
      </p:grpSpPr>
      <p:cxnSp>
        <p:nvCxnSpPr>
          <p:cNvPr id="28" name="Shape 28"/>
          <p:cNvCxnSpPr/>
          <p:nvPr/>
        </p:nvCxnSpPr>
        <p:spPr>
          <a:xfrm>
            <a:off x="554736" y="563692"/>
            <a:ext cx="11082528" cy="10"/>
          </a:xfrm>
          <a:prstGeom prst="straightConnector1">
            <a:avLst/>
          </a:prstGeom>
          <a:noFill/>
          <a:ln w="9525" cap="flat" cmpd="sng">
            <a:solidFill>
              <a:srgbClr val="FFFFFF"/>
            </a:solidFill>
            <a:prstDash val="solid"/>
            <a:miter lim="8000"/>
            <a:headEnd type="none" w="sm" len="sm"/>
            <a:tailEnd type="none" w="sm" len="sm"/>
          </a:ln>
        </p:spPr>
      </p:cxnSp>
      <p:cxnSp>
        <p:nvCxnSpPr>
          <p:cNvPr id="29" name="Shape 29"/>
          <p:cNvCxnSpPr/>
          <p:nvPr/>
        </p:nvCxnSpPr>
        <p:spPr>
          <a:xfrm>
            <a:off x="554736" y="1144988"/>
            <a:ext cx="11082528" cy="10"/>
          </a:xfrm>
          <a:prstGeom prst="straightConnector1">
            <a:avLst/>
          </a:prstGeom>
          <a:noFill/>
          <a:ln w="9525" cap="flat" cmpd="sng">
            <a:solidFill>
              <a:srgbClr val="FFFFFF"/>
            </a:solidFill>
            <a:prstDash val="solid"/>
            <a:miter lim="8000"/>
            <a:headEnd type="none" w="sm" len="sm"/>
            <a:tailEnd type="none" w="sm" len="sm"/>
          </a:ln>
        </p:spPr>
      </p:cxnSp>
      <p:sp>
        <p:nvSpPr>
          <p:cNvPr id="30" name="Shape 30"/>
          <p:cNvSpPr txBox="1"/>
          <p:nvPr/>
        </p:nvSpPr>
        <p:spPr>
          <a:xfrm>
            <a:off x="438170" y="6338244"/>
            <a:ext cx="10836183" cy="393232"/>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a:p>
        </p:txBody>
      </p:sp>
      <p:cxnSp>
        <p:nvCxnSpPr>
          <p:cNvPr id="31" name="Shape 31"/>
          <p:cNvCxnSpPr/>
          <p:nvPr/>
        </p:nvCxnSpPr>
        <p:spPr>
          <a:xfrm>
            <a:off x="554736" y="6326320"/>
            <a:ext cx="11082528" cy="0"/>
          </a:xfrm>
          <a:prstGeom prst="straightConnector1">
            <a:avLst/>
          </a:prstGeom>
          <a:noFill/>
          <a:ln w="9525" cap="flat" cmpd="sng">
            <a:solidFill>
              <a:srgbClr val="FFFFFF"/>
            </a:solidFill>
            <a:prstDash val="solid"/>
            <a:round/>
            <a:headEnd type="none" w="sm" len="sm"/>
            <a:tailEnd type="none" w="sm" len="sm"/>
          </a:ln>
        </p:spPr>
      </p:cxnSp>
      <p:pic>
        <p:nvPicPr>
          <p:cNvPr id="32" name="Shape 32"/>
          <p:cNvPicPr preferRelativeResize="0"/>
          <p:nvPr/>
        </p:nvPicPr>
        <p:blipFill rotWithShape="1">
          <a:blip r:embed="rId2">
            <a:alphaModFix/>
          </a:blip>
          <a:srcRect/>
          <a:stretch/>
        </p:blipFill>
        <p:spPr>
          <a:xfrm>
            <a:off x="11362713" y="6397700"/>
            <a:ext cx="274297" cy="274297"/>
          </a:xfrm>
          <a:prstGeom prst="rect">
            <a:avLst/>
          </a:prstGeom>
          <a:noFill/>
          <a:ln>
            <a:noFill/>
          </a:ln>
        </p:spPr>
      </p:pic>
      <p:sp>
        <p:nvSpPr>
          <p:cNvPr id="33" name="Shape 33"/>
          <p:cNvSpPr txBox="1">
            <a:spLocks noGrp="1"/>
          </p:cNvSpPr>
          <p:nvPr>
            <p:ph type="title"/>
          </p:nvPr>
        </p:nvSpPr>
        <p:spPr>
          <a:xfrm>
            <a:off x="464932" y="563693"/>
            <a:ext cx="11098796" cy="670196"/>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277"/>
        <p:cNvGrpSpPr/>
        <p:nvPr/>
      </p:nvGrpSpPr>
      <p:grpSpPr>
        <a:xfrm>
          <a:off x="0" y="0"/>
          <a:ext cx="0" cy="0"/>
          <a:chOff x="0" y="0"/>
          <a:chExt cx="0" cy="0"/>
        </a:xfrm>
      </p:grpSpPr>
      <p:pic>
        <p:nvPicPr>
          <p:cNvPr id="278" name="Shape 278"/>
          <p:cNvPicPr preferRelativeResize="0"/>
          <p:nvPr/>
        </p:nvPicPr>
        <p:blipFill rotWithShape="1">
          <a:blip r:embed="rId2">
            <a:alphaModFix/>
          </a:blip>
          <a:srcRect/>
          <a:stretch/>
        </p:blipFill>
        <p:spPr>
          <a:xfrm>
            <a:off x="952500" y="1233694"/>
            <a:ext cx="3785060" cy="5672659"/>
          </a:xfrm>
          <a:prstGeom prst="rect">
            <a:avLst/>
          </a:prstGeom>
          <a:noFill/>
          <a:ln>
            <a:noFill/>
          </a:ln>
        </p:spPr>
      </p:pic>
      <p:pic>
        <p:nvPicPr>
          <p:cNvPr id="279" name="Shape 279"/>
          <p:cNvPicPr preferRelativeResize="0"/>
          <p:nvPr/>
        </p:nvPicPr>
        <p:blipFill rotWithShape="1">
          <a:blip r:embed="rId3">
            <a:alphaModFix/>
          </a:blip>
          <a:srcRect/>
          <a:stretch/>
        </p:blipFill>
        <p:spPr>
          <a:xfrm>
            <a:off x="4381500" y="1288113"/>
            <a:ext cx="3459174" cy="5143783"/>
          </a:xfrm>
          <a:prstGeom prst="rect">
            <a:avLst/>
          </a:prstGeom>
          <a:noFill/>
          <a:ln>
            <a:noFill/>
          </a:ln>
        </p:spPr>
      </p:pic>
      <p:pic>
        <p:nvPicPr>
          <p:cNvPr id="280" name="Shape 280"/>
          <p:cNvPicPr preferRelativeResize="0"/>
          <p:nvPr/>
        </p:nvPicPr>
        <p:blipFill rotWithShape="1">
          <a:blip r:embed="rId4">
            <a:alphaModFix/>
          </a:blip>
          <a:srcRect/>
          <a:stretch/>
        </p:blipFill>
        <p:spPr>
          <a:xfrm>
            <a:off x="7977187" y="1276186"/>
            <a:ext cx="2791441" cy="5127136"/>
          </a:xfrm>
          <a:prstGeom prst="rect">
            <a:avLst/>
          </a:prstGeom>
          <a:noFill/>
          <a:ln>
            <a:noFill/>
          </a:ln>
        </p:spPr>
      </p:pic>
      <p:cxnSp>
        <p:nvCxnSpPr>
          <p:cNvPr id="281" name="Shape 281"/>
          <p:cNvCxnSpPr/>
          <p:nvPr/>
        </p:nvCxnSpPr>
        <p:spPr>
          <a:xfrm>
            <a:off x="595313" y="596348"/>
            <a:ext cx="11001300" cy="0"/>
          </a:xfrm>
          <a:prstGeom prst="straightConnector1">
            <a:avLst/>
          </a:prstGeom>
          <a:noFill/>
          <a:ln>
            <a:noFill/>
          </a:ln>
        </p:spPr>
      </p:cxnSp>
      <p:cxnSp>
        <p:nvCxnSpPr>
          <p:cNvPr id="282" name="Shape 282"/>
          <p:cNvCxnSpPr/>
          <p:nvPr/>
        </p:nvCxnSpPr>
        <p:spPr>
          <a:xfrm>
            <a:off x="595313" y="1144988"/>
            <a:ext cx="11001300" cy="0"/>
          </a:xfrm>
          <a:prstGeom prst="straightConnector1">
            <a:avLst/>
          </a:prstGeom>
          <a:noFill/>
          <a:ln>
            <a:noFill/>
          </a:ln>
        </p:spPr>
      </p:cxnSp>
      <p:sp>
        <p:nvSpPr>
          <p:cNvPr id="283" name="Shape 283"/>
          <p:cNvSpPr/>
          <p:nvPr/>
        </p:nvSpPr>
        <p:spPr>
          <a:xfrm>
            <a:off x="5298283" y="3601942"/>
            <a:ext cx="1601100" cy="238500"/>
          </a:xfrm>
          <a:prstGeom prst="rect">
            <a:avLst/>
          </a:prstGeom>
          <a:noFill/>
          <a:ln>
            <a:noFill/>
          </a:ln>
        </p:spPr>
        <p:txBody>
          <a:bodyPr spcFirstLastPara="1" wrap="square" lIns="35675" tIns="35675" rIns="35675" bIns="35675" anchor="t" anchorCtr="0">
            <a:noAutofit/>
          </a:bodyPr>
          <a:lstStyle/>
          <a:p>
            <a:pPr marL="0" marR="0" lvl="0" indent="0" algn="l" rtl="0">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500"/>
          </a:p>
        </p:txBody>
      </p:sp>
      <p:sp>
        <p:nvSpPr>
          <p:cNvPr id="284" name="Shape 284"/>
          <p:cNvSpPr/>
          <p:nvPr/>
        </p:nvSpPr>
        <p:spPr>
          <a:xfrm>
            <a:off x="8608219" y="3601942"/>
            <a:ext cx="1601100" cy="238500"/>
          </a:xfrm>
          <a:prstGeom prst="rect">
            <a:avLst/>
          </a:prstGeom>
          <a:noFill/>
          <a:ln>
            <a:noFill/>
          </a:ln>
        </p:spPr>
        <p:txBody>
          <a:bodyPr spcFirstLastPara="1" wrap="square" lIns="35675" tIns="35675" rIns="35675" bIns="35675" anchor="t" anchorCtr="0">
            <a:noAutofit/>
          </a:bodyPr>
          <a:lstStyle/>
          <a:p>
            <a:pPr marL="0" marR="0" lvl="0" indent="0" algn="l" rtl="0">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500"/>
          </a:p>
        </p:txBody>
      </p:sp>
      <p:sp>
        <p:nvSpPr>
          <p:cNvPr id="285" name="Shape 285"/>
          <p:cNvSpPr txBox="1">
            <a:spLocks noGrp="1"/>
          </p:cNvSpPr>
          <p:nvPr>
            <p:ph type="body" idx="1"/>
          </p:nvPr>
        </p:nvSpPr>
        <p:spPr>
          <a:xfrm>
            <a:off x="1726407" y="1860607"/>
            <a:ext cx="2166900" cy="3721200"/>
          </a:xfrm>
          <a:prstGeom prst="rect">
            <a:avLst/>
          </a:prstGeom>
          <a:noFill/>
          <a:ln>
            <a:noFill/>
          </a:ln>
        </p:spPr>
        <p:txBody>
          <a:bodyPr spcFirstLastPara="1" wrap="square" lIns="91425" tIns="91425" rIns="91425" bIns="91425" anchor="ctr"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27033" y="690101"/>
            <a:ext cx="11210100" cy="6123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15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288" name="Shape 288"/>
          <p:cNvSpPr/>
          <p:nvPr/>
        </p:nvSpPr>
        <p:spPr>
          <a:xfrm>
            <a:off x="629734" y="1442534"/>
            <a:ext cx="1716900" cy="1716900"/>
          </a:xfrm>
          <a:prstGeom prst="rect">
            <a:avLst/>
          </a:prstGeom>
          <a:solidFill>
            <a:srgbClr val="000000"/>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Oswald"/>
              <a:buNone/>
            </a:pPr>
            <a:r>
              <a:rPr lang="en-US" sz="1300" b="1" i="0" u="none" strike="noStrike" cap="none">
                <a:solidFill>
                  <a:srgbClr val="FFFFFF"/>
                </a:solidFill>
                <a:latin typeface="Oswald"/>
                <a:ea typeface="Oswald"/>
                <a:cs typeface="Oswald"/>
                <a:sym typeface="Oswald"/>
              </a:rPr>
              <a:t>BLACK</a:t>
            </a:r>
            <a:endParaRPr sz="15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FFFFFF"/>
              </a:buClr>
              <a:buFont typeface="Georgia"/>
              <a:buNone/>
            </a:pPr>
            <a:r>
              <a:rPr lang="en-US" sz="1200" b="0" i="0" u="none" strike="noStrike" cap="none">
                <a:solidFill>
                  <a:srgbClr val="FFFFFF"/>
                </a:solidFill>
                <a:latin typeface="Georgia"/>
                <a:ea typeface="Georgia"/>
                <a:cs typeface="Georgia"/>
                <a:sym typeface="Georgia"/>
              </a:rPr>
              <a:t>CMYK 0/0/0/100</a:t>
            </a:r>
            <a:endParaRPr sz="1500"/>
          </a:p>
          <a:p>
            <a:pPr marL="0" marR="0" lvl="0" indent="0" algn="l" rtl="0">
              <a:lnSpc>
                <a:spcPct val="100000"/>
              </a:lnSpc>
              <a:spcBef>
                <a:spcPts val="0"/>
              </a:spcBef>
              <a:spcAft>
                <a:spcPts val="0"/>
              </a:spcAft>
              <a:buClr>
                <a:srgbClr val="FFFFFF"/>
              </a:buClr>
              <a:buFont typeface="Georgia"/>
              <a:buNone/>
            </a:pPr>
            <a:r>
              <a:rPr lang="en-US" sz="1200" b="0" i="0" u="none" strike="noStrike" cap="none">
                <a:solidFill>
                  <a:srgbClr val="FFFFFF"/>
                </a:solidFill>
                <a:latin typeface="Georgia"/>
                <a:ea typeface="Georgia"/>
                <a:cs typeface="Georgia"/>
                <a:sym typeface="Georgia"/>
              </a:rPr>
              <a:t>RGB 0/0/0</a:t>
            </a:r>
            <a:endParaRPr sz="1500"/>
          </a:p>
          <a:p>
            <a:pPr marL="0" marR="0" lvl="0" indent="0" algn="l" rtl="0">
              <a:lnSpc>
                <a:spcPct val="100000"/>
              </a:lnSpc>
              <a:spcBef>
                <a:spcPts val="0"/>
              </a:spcBef>
              <a:spcAft>
                <a:spcPts val="0"/>
              </a:spcAft>
              <a:buClr>
                <a:srgbClr val="FFFFFF"/>
              </a:buClr>
              <a:buFont typeface="Georgia"/>
              <a:buNone/>
            </a:pPr>
            <a:r>
              <a:rPr lang="en-US" sz="1200" b="0" i="0" u="none" strike="noStrike" cap="none">
                <a:solidFill>
                  <a:srgbClr val="FFFFFF"/>
                </a:solidFill>
                <a:latin typeface="Georgia"/>
                <a:ea typeface="Georgia"/>
                <a:cs typeface="Georgia"/>
                <a:sym typeface="Georgia"/>
              </a:rPr>
              <a:t>HEX 000000</a:t>
            </a:r>
            <a:endParaRPr sz="1500"/>
          </a:p>
          <a:p>
            <a:pPr marL="0" marR="0" lvl="0" indent="0" algn="l" rtl="0">
              <a:lnSpc>
                <a:spcPct val="100000"/>
              </a:lnSpc>
              <a:spcBef>
                <a:spcPts val="0"/>
              </a:spcBef>
              <a:spcAft>
                <a:spcPts val="0"/>
              </a:spcAft>
              <a:buClr>
                <a:srgbClr val="FFFFFF"/>
              </a:buClr>
              <a:buFont typeface="Georgia"/>
              <a:buNone/>
            </a:pPr>
            <a:r>
              <a:rPr lang="en-US" sz="1200" b="0" i="0" u="none" strike="noStrike" cap="none">
                <a:solidFill>
                  <a:srgbClr val="FFFFFF"/>
                </a:solidFill>
                <a:latin typeface="Georgia"/>
                <a:ea typeface="Georgia"/>
                <a:cs typeface="Georgia"/>
                <a:sym typeface="Georgia"/>
              </a:rPr>
              <a:t>PMS Process Black C</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FFFFFF"/>
              </a:solidFill>
              <a:latin typeface="Arial"/>
              <a:ea typeface="Arial"/>
              <a:cs typeface="Arial"/>
              <a:sym typeface="Arial"/>
            </a:endParaRPr>
          </a:p>
        </p:txBody>
      </p:sp>
      <p:sp>
        <p:nvSpPr>
          <p:cNvPr id="289" name="Shape 289"/>
          <p:cNvSpPr/>
          <p:nvPr/>
        </p:nvSpPr>
        <p:spPr>
          <a:xfrm>
            <a:off x="2523734" y="1442534"/>
            <a:ext cx="1716900" cy="1716900"/>
          </a:xfrm>
          <a:prstGeom prst="rect">
            <a:avLst/>
          </a:prstGeom>
          <a:solidFill>
            <a:srgbClr val="FFFFFF"/>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00" b="1" i="0" u="none" strike="noStrike" cap="none">
                <a:solidFill>
                  <a:srgbClr val="000000"/>
                </a:solidFill>
                <a:latin typeface="Oswald"/>
                <a:ea typeface="Oswald"/>
                <a:cs typeface="Oswald"/>
                <a:sym typeface="Oswald"/>
              </a:rPr>
              <a:t>WHITE</a:t>
            </a:r>
            <a:endParaRPr sz="15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000000"/>
              </a:buClr>
              <a:buFont typeface="Georgia"/>
              <a:buNone/>
            </a:pPr>
            <a:r>
              <a:rPr lang="en-US" sz="1200" b="0" i="0" u="none" strike="noStrike" cap="none">
                <a:solidFill>
                  <a:srgbClr val="000000"/>
                </a:solidFill>
                <a:latin typeface="Georgia"/>
                <a:ea typeface="Georgia"/>
                <a:cs typeface="Georgia"/>
                <a:sym typeface="Georgia"/>
              </a:rPr>
              <a:t>CMYK 0/0/0/0</a:t>
            </a:r>
            <a:endParaRPr sz="1500"/>
          </a:p>
          <a:p>
            <a:pPr marL="0" marR="0" lvl="0" indent="0" algn="l" rtl="0">
              <a:lnSpc>
                <a:spcPct val="100000"/>
              </a:lnSpc>
              <a:spcBef>
                <a:spcPts val="0"/>
              </a:spcBef>
              <a:spcAft>
                <a:spcPts val="0"/>
              </a:spcAft>
              <a:buClr>
                <a:srgbClr val="000000"/>
              </a:buClr>
              <a:buFont typeface="Georgia"/>
              <a:buNone/>
            </a:pPr>
            <a:r>
              <a:rPr lang="en-US" sz="1200" b="0" i="0" u="none" strike="noStrike" cap="none">
                <a:solidFill>
                  <a:srgbClr val="000000"/>
                </a:solidFill>
                <a:latin typeface="Georgia"/>
                <a:ea typeface="Georgia"/>
                <a:cs typeface="Georgia"/>
                <a:sym typeface="Georgia"/>
              </a:rPr>
              <a:t>RGB 255/255/255</a:t>
            </a:r>
            <a:endParaRPr sz="1500"/>
          </a:p>
          <a:p>
            <a:pPr marL="0" marR="0" lvl="0" indent="0" algn="l" rtl="0">
              <a:lnSpc>
                <a:spcPct val="100000"/>
              </a:lnSpc>
              <a:spcBef>
                <a:spcPts val="0"/>
              </a:spcBef>
              <a:spcAft>
                <a:spcPts val="0"/>
              </a:spcAft>
              <a:buClr>
                <a:srgbClr val="000000"/>
              </a:buClr>
              <a:buFont typeface="Georgia"/>
              <a:buNone/>
            </a:pPr>
            <a:r>
              <a:rPr lang="en-US" sz="1200" b="0" i="0" u="none" strike="noStrike" cap="none">
                <a:solidFill>
                  <a:srgbClr val="000000"/>
                </a:solidFill>
                <a:latin typeface="Georgia"/>
                <a:ea typeface="Georgia"/>
                <a:cs typeface="Georgia"/>
                <a:sym typeface="Georgia"/>
              </a:rPr>
              <a:t>HEX FFFFFF</a:t>
            </a:r>
            <a:endParaRPr sz="1500"/>
          </a:p>
          <a:p>
            <a:pPr marL="0" marR="0" lvl="0" indent="0" algn="l" rtl="0">
              <a:lnSpc>
                <a:spcPct val="100000"/>
              </a:lnSpc>
              <a:spcBef>
                <a:spcPts val="0"/>
              </a:spcBef>
              <a:spcAft>
                <a:spcPts val="0"/>
              </a:spcAft>
              <a:buClr>
                <a:srgbClr val="000000"/>
              </a:buClr>
              <a:buFont typeface="Georgia"/>
              <a:buNone/>
            </a:pPr>
            <a:r>
              <a:rPr lang="en-US" sz="1200" b="0" i="0" u="none" strike="noStrike" cap="none">
                <a:solidFill>
                  <a:srgbClr val="000000"/>
                </a:solidFill>
                <a:latin typeface="Georgia"/>
                <a:ea typeface="Georgia"/>
                <a:cs typeface="Georgia"/>
                <a:sym typeface="Georgia"/>
              </a:rPr>
              <a:t>PMS -</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000000"/>
              </a:solidFill>
              <a:latin typeface="Arial"/>
              <a:ea typeface="Arial"/>
              <a:cs typeface="Arial"/>
              <a:sym typeface="Arial"/>
            </a:endParaRPr>
          </a:p>
        </p:txBody>
      </p:sp>
      <p:sp>
        <p:nvSpPr>
          <p:cNvPr id="290" name="Shape 290"/>
          <p:cNvSpPr/>
          <p:nvPr/>
        </p:nvSpPr>
        <p:spPr>
          <a:xfrm>
            <a:off x="4417734" y="1442534"/>
            <a:ext cx="1716900" cy="1716900"/>
          </a:xfrm>
          <a:prstGeom prst="rect">
            <a:avLst/>
          </a:prstGeom>
          <a:solidFill>
            <a:srgbClr val="E51B24"/>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Oswald"/>
              <a:buNone/>
            </a:pPr>
            <a:r>
              <a:rPr lang="en-US" sz="1300" b="1" i="0" u="none" strike="noStrike" cap="none">
                <a:solidFill>
                  <a:srgbClr val="FFFFFF"/>
                </a:solidFill>
                <a:latin typeface="Oswald"/>
                <a:ea typeface="Oswald"/>
                <a:cs typeface="Oswald"/>
                <a:sym typeface="Oswald"/>
              </a:rPr>
              <a:t>RED</a:t>
            </a:r>
            <a:endParaRPr sz="15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FFFFFF"/>
              </a:buClr>
              <a:buFont typeface="Georgia"/>
              <a:buNone/>
            </a:pPr>
            <a:r>
              <a:rPr lang="en-US" sz="1200" b="0" i="0" u="none" strike="noStrike" cap="none">
                <a:solidFill>
                  <a:srgbClr val="FFFFFF"/>
                </a:solidFill>
                <a:latin typeface="Georgia"/>
                <a:ea typeface="Georgia"/>
                <a:cs typeface="Georgia"/>
                <a:sym typeface="Georgia"/>
              </a:rPr>
              <a:t>CMYK 0/0/0/100</a:t>
            </a:r>
            <a:endParaRPr sz="1500"/>
          </a:p>
          <a:p>
            <a:pPr marL="0" marR="0" lvl="0" indent="0" algn="l" rtl="0">
              <a:lnSpc>
                <a:spcPct val="100000"/>
              </a:lnSpc>
              <a:spcBef>
                <a:spcPts val="0"/>
              </a:spcBef>
              <a:spcAft>
                <a:spcPts val="0"/>
              </a:spcAft>
              <a:buClr>
                <a:srgbClr val="FFFFFF"/>
              </a:buClr>
              <a:buFont typeface="Georgia"/>
              <a:buNone/>
            </a:pPr>
            <a:r>
              <a:rPr lang="en-US" sz="1200" b="0" i="0" u="none" strike="noStrike" cap="none">
                <a:solidFill>
                  <a:srgbClr val="FFFFFF"/>
                </a:solidFill>
                <a:latin typeface="Georgia"/>
                <a:ea typeface="Georgia"/>
                <a:cs typeface="Georgia"/>
                <a:sym typeface="Georgia"/>
              </a:rPr>
              <a:t>RGB 0/0/0</a:t>
            </a:r>
            <a:endParaRPr sz="1500"/>
          </a:p>
          <a:p>
            <a:pPr marL="0" marR="0" lvl="0" indent="0" algn="l" rtl="0">
              <a:lnSpc>
                <a:spcPct val="100000"/>
              </a:lnSpc>
              <a:spcBef>
                <a:spcPts val="0"/>
              </a:spcBef>
              <a:spcAft>
                <a:spcPts val="0"/>
              </a:spcAft>
              <a:buClr>
                <a:srgbClr val="FFFFFF"/>
              </a:buClr>
              <a:buFont typeface="Georgia"/>
              <a:buNone/>
            </a:pPr>
            <a:r>
              <a:rPr lang="en-US" sz="1200" b="0" i="0" u="none" strike="noStrike" cap="none">
                <a:solidFill>
                  <a:srgbClr val="FFFFFF"/>
                </a:solidFill>
                <a:latin typeface="Georgia"/>
                <a:ea typeface="Georgia"/>
                <a:cs typeface="Georgia"/>
                <a:sym typeface="Georgia"/>
              </a:rPr>
              <a:t>HEX 000000</a:t>
            </a:r>
            <a:endParaRPr sz="1500"/>
          </a:p>
          <a:p>
            <a:pPr marL="0" marR="0" lvl="0" indent="0" algn="l" rtl="0">
              <a:lnSpc>
                <a:spcPct val="100000"/>
              </a:lnSpc>
              <a:spcBef>
                <a:spcPts val="0"/>
              </a:spcBef>
              <a:spcAft>
                <a:spcPts val="0"/>
              </a:spcAft>
              <a:buClr>
                <a:srgbClr val="FFFFFF"/>
              </a:buClr>
              <a:buFont typeface="Georgia"/>
              <a:buNone/>
            </a:pPr>
            <a:r>
              <a:rPr lang="en-US" sz="1200" b="0" i="0" u="none" strike="noStrike" cap="none">
                <a:solidFill>
                  <a:srgbClr val="FFFFFF"/>
                </a:solidFill>
                <a:latin typeface="Georgia"/>
                <a:ea typeface="Georgia"/>
                <a:cs typeface="Georgia"/>
                <a:sym typeface="Georgia"/>
              </a:rPr>
              <a:t>PMS Process Black C</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FFFFFF"/>
              </a:solidFill>
              <a:latin typeface="Arial"/>
              <a:ea typeface="Arial"/>
              <a:cs typeface="Arial"/>
              <a:sym typeface="Arial"/>
            </a:endParaRPr>
          </a:p>
        </p:txBody>
      </p:sp>
      <p:sp>
        <p:nvSpPr>
          <p:cNvPr id="291" name="Shape 291"/>
          <p:cNvSpPr/>
          <p:nvPr/>
        </p:nvSpPr>
        <p:spPr>
          <a:xfrm>
            <a:off x="629733" y="3298167"/>
            <a:ext cx="1337100" cy="1337100"/>
          </a:xfrm>
          <a:prstGeom prst="rect">
            <a:avLst/>
          </a:prstGeom>
          <a:solidFill>
            <a:srgbClr val="FFDB00"/>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00" b="1" i="0" u="none" strike="noStrike" cap="none">
                <a:solidFill>
                  <a:srgbClr val="000000"/>
                </a:solidFill>
                <a:latin typeface="Oswald"/>
                <a:ea typeface="Oswald"/>
                <a:cs typeface="Oswald"/>
                <a:sym typeface="Oswald"/>
              </a:rPr>
              <a:t>YELLOW</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CMYK 0/0/0/100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RGB 0/0/0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HEX 000000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PMS Process Black C</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000000"/>
              </a:solidFill>
              <a:latin typeface="Arial"/>
              <a:ea typeface="Arial"/>
              <a:cs typeface="Arial"/>
              <a:sym typeface="Arial"/>
            </a:endParaRPr>
          </a:p>
        </p:txBody>
      </p:sp>
      <p:sp>
        <p:nvSpPr>
          <p:cNvPr id="292" name="Shape 292"/>
          <p:cNvSpPr/>
          <p:nvPr/>
        </p:nvSpPr>
        <p:spPr>
          <a:xfrm>
            <a:off x="2128317" y="3298167"/>
            <a:ext cx="1337100" cy="1337100"/>
          </a:xfrm>
          <a:prstGeom prst="rect">
            <a:avLst/>
          </a:prstGeom>
          <a:solidFill>
            <a:srgbClr val="85E8DA"/>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00" b="1" i="0" u="none" strike="noStrike" cap="none">
                <a:solidFill>
                  <a:srgbClr val="000000"/>
                </a:solidFill>
                <a:latin typeface="Oswald"/>
                <a:ea typeface="Oswald"/>
                <a:cs typeface="Oswald"/>
                <a:sym typeface="Oswald"/>
              </a:rPr>
              <a:t>MINT</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CMYK 0/0/0/100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RGB 0/0/0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HEX 85e8da</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PMS Process Black C</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000000"/>
              </a:solidFill>
              <a:latin typeface="Arial"/>
              <a:ea typeface="Arial"/>
              <a:cs typeface="Arial"/>
              <a:sym typeface="Arial"/>
            </a:endParaRPr>
          </a:p>
        </p:txBody>
      </p:sp>
      <p:sp>
        <p:nvSpPr>
          <p:cNvPr id="293" name="Shape 293"/>
          <p:cNvSpPr/>
          <p:nvPr/>
        </p:nvSpPr>
        <p:spPr>
          <a:xfrm>
            <a:off x="3626900" y="3298167"/>
            <a:ext cx="1337100" cy="1337100"/>
          </a:xfrm>
          <a:prstGeom prst="rect">
            <a:avLst/>
          </a:prstGeom>
          <a:solidFill>
            <a:srgbClr val="1ECAC7"/>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00" b="1" i="0" u="none" strike="noStrike" cap="none">
                <a:solidFill>
                  <a:srgbClr val="000000"/>
                </a:solidFill>
                <a:latin typeface="Oswald"/>
                <a:ea typeface="Oswald"/>
                <a:cs typeface="Oswald"/>
                <a:sym typeface="Oswald"/>
              </a:rPr>
              <a:t>TEAL</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CMYK 0/0/0/100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RGB 0/0/0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HEX 1ecac7</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PMS Process Black C</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000000"/>
              </a:solidFill>
              <a:latin typeface="Arial"/>
              <a:ea typeface="Arial"/>
              <a:cs typeface="Arial"/>
              <a:sym typeface="Arial"/>
            </a:endParaRPr>
          </a:p>
        </p:txBody>
      </p:sp>
      <p:sp>
        <p:nvSpPr>
          <p:cNvPr id="294" name="Shape 294"/>
          <p:cNvSpPr/>
          <p:nvPr/>
        </p:nvSpPr>
        <p:spPr>
          <a:xfrm>
            <a:off x="629749" y="4796133"/>
            <a:ext cx="1337100" cy="1337100"/>
          </a:xfrm>
          <a:prstGeom prst="rect">
            <a:avLst/>
          </a:prstGeom>
          <a:solidFill>
            <a:srgbClr val="FFAEC2"/>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00" b="1" i="0" u="none" strike="noStrike" cap="none">
                <a:solidFill>
                  <a:srgbClr val="000000"/>
                </a:solidFill>
                <a:latin typeface="Oswald"/>
                <a:ea typeface="Oswald"/>
                <a:cs typeface="Oswald"/>
                <a:sym typeface="Oswald"/>
              </a:rPr>
              <a:t>PINK</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CMYK 0/0/0/100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RGB 0/0/0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HEX ffaec2</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PMS Process Black C</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000000"/>
              </a:solidFill>
              <a:latin typeface="Arial"/>
              <a:ea typeface="Arial"/>
              <a:cs typeface="Arial"/>
              <a:sym typeface="Arial"/>
            </a:endParaRPr>
          </a:p>
        </p:txBody>
      </p:sp>
      <p:sp>
        <p:nvSpPr>
          <p:cNvPr id="295" name="Shape 295"/>
          <p:cNvSpPr/>
          <p:nvPr/>
        </p:nvSpPr>
        <p:spPr>
          <a:xfrm>
            <a:off x="2128334" y="4796133"/>
            <a:ext cx="1337100" cy="1337100"/>
          </a:xfrm>
          <a:prstGeom prst="rect">
            <a:avLst/>
          </a:prstGeom>
          <a:solidFill>
            <a:srgbClr val="EAEAEA"/>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000000"/>
              </a:buClr>
              <a:buFont typeface="Oswald"/>
              <a:buNone/>
            </a:pPr>
            <a:r>
              <a:rPr lang="en-US" sz="1300" b="1" i="0" u="none" strike="noStrike" cap="none">
                <a:solidFill>
                  <a:srgbClr val="000000"/>
                </a:solidFill>
                <a:latin typeface="Oswald"/>
                <a:ea typeface="Oswald"/>
                <a:cs typeface="Oswald"/>
                <a:sym typeface="Oswald"/>
              </a:rPr>
              <a:t>LIGHT GREY</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CMYK 0/0/0/100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RGB 0/0/0</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HEX eaeaea</a:t>
            </a:r>
            <a:endParaRPr sz="1500"/>
          </a:p>
          <a:p>
            <a:pPr marL="0" marR="0" lvl="0" indent="0" algn="l" rtl="0">
              <a:lnSpc>
                <a:spcPct val="100000"/>
              </a:lnSpc>
              <a:spcBef>
                <a:spcPts val="0"/>
              </a:spcBef>
              <a:spcAft>
                <a:spcPts val="0"/>
              </a:spcAft>
              <a:buClr>
                <a:srgbClr val="000000"/>
              </a:buClr>
              <a:buFont typeface="Georgia"/>
              <a:buNone/>
            </a:pPr>
            <a:r>
              <a:rPr lang="en-US" sz="900" b="0" i="0" u="none" strike="noStrike" cap="none">
                <a:solidFill>
                  <a:srgbClr val="000000"/>
                </a:solidFill>
                <a:latin typeface="Georgia"/>
                <a:ea typeface="Georgia"/>
                <a:cs typeface="Georgia"/>
                <a:sym typeface="Georgia"/>
              </a:rPr>
              <a:t>PMS Process Black C</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000000"/>
              </a:solidFill>
              <a:latin typeface="Arial"/>
              <a:ea typeface="Arial"/>
              <a:cs typeface="Arial"/>
              <a:sym typeface="Arial"/>
            </a:endParaRPr>
          </a:p>
        </p:txBody>
      </p:sp>
      <p:sp>
        <p:nvSpPr>
          <p:cNvPr id="296" name="Shape 296"/>
          <p:cNvSpPr/>
          <p:nvPr/>
        </p:nvSpPr>
        <p:spPr>
          <a:xfrm>
            <a:off x="5125483" y="3298167"/>
            <a:ext cx="1337100" cy="1337100"/>
          </a:xfrm>
          <a:prstGeom prst="rect">
            <a:avLst/>
          </a:prstGeom>
          <a:solidFill>
            <a:srgbClr val="7A1743"/>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Oswald"/>
              <a:buNone/>
            </a:pPr>
            <a:r>
              <a:rPr lang="en-US" sz="1300" b="1" i="0" u="none" strike="noStrike" cap="none">
                <a:solidFill>
                  <a:srgbClr val="FFFFFF"/>
                </a:solidFill>
                <a:latin typeface="Oswald"/>
                <a:ea typeface="Oswald"/>
                <a:cs typeface="Oswald"/>
                <a:sym typeface="Oswald"/>
              </a:rPr>
              <a:t>BURGUNDY</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CMYK 0/0/0/100</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RGB 0/0/0</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HEX 7a1743</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PMS Process Black C</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FFFFFF"/>
              </a:solidFill>
              <a:latin typeface="Arial"/>
              <a:ea typeface="Arial"/>
              <a:cs typeface="Arial"/>
              <a:sym typeface="Arial"/>
            </a:endParaRPr>
          </a:p>
        </p:txBody>
      </p:sp>
      <p:sp>
        <p:nvSpPr>
          <p:cNvPr id="297" name="Shape 297"/>
          <p:cNvSpPr/>
          <p:nvPr/>
        </p:nvSpPr>
        <p:spPr>
          <a:xfrm>
            <a:off x="3626916" y="4796133"/>
            <a:ext cx="1337100" cy="1337100"/>
          </a:xfrm>
          <a:prstGeom prst="rect">
            <a:avLst/>
          </a:prstGeom>
          <a:solidFill>
            <a:srgbClr val="333333"/>
          </a:solid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Oswald"/>
              <a:buNone/>
            </a:pPr>
            <a:r>
              <a:rPr lang="en-US" sz="1300" b="1" i="0" u="none" strike="noStrike" cap="none">
                <a:solidFill>
                  <a:srgbClr val="FFFFFF"/>
                </a:solidFill>
                <a:latin typeface="Oswald"/>
                <a:ea typeface="Oswald"/>
                <a:cs typeface="Oswald"/>
                <a:sym typeface="Oswald"/>
              </a:rPr>
              <a:t>DARK GREY</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CMYK 0/0/0/100</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RGB 0/0/0</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HEX 333333</a:t>
            </a:r>
            <a:endParaRPr sz="1500"/>
          </a:p>
          <a:p>
            <a:pPr marL="0" marR="0" lvl="0" indent="0" algn="l" rtl="0">
              <a:lnSpc>
                <a:spcPct val="100000"/>
              </a:lnSpc>
              <a:spcBef>
                <a:spcPts val="0"/>
              </a:spcBef>
              <a:spcAft>
                <a:spcPts val="0"/>
              </a:spcAft>
              <a:buClr>
                <a:srgbClr val="FFFFFF"/>
              </a:buClr>
              <a:buFont typeface="Georgia"/>
              <a:buNone/>
            </a:pPr>
            <a:r>
              <a:rPr lang="en-US" sz="900" b="0" i="0" u="none" strike="noStrike" cap="none">
                <a:solidFill>
                  <a:srgbClr val="FFFFFF"/>
                </a:solidFill>
                <a:latin typeface="Georgia"/>
                <a:ea typeface="Georgia"/>
                <a:cs typeface="Georgia"/>
                <a:sym typeface="Georgia"/>
              </a:rPr>
              <a:t>PMS Process Black C</a:t>
            </a:r>
            <a:endParaRPr sz="1500"/>
          </a:p>
          <a:p>
            <a:pPr marL="0" marR="0" lvl="0" indent="0" algn="l" rtl="0">
              <a:lnSpc>
                <a:spcPct val="100000"/>
              </a:lnSpc>
              <a:spcBef>
                <a:spcPts val="0"/>
              </a:spcBef>
              <a:spcAft>
                <a:spcPts val="0"/>
              </a:spcAft>
              <a:buClr>
                <a:schemeClr val="dk1"/>
              </a:buClr>
              <a:buFont typeface="Calibri"/>
              <a:buNone/>
            </a:pPr>
            <a:endParaRPr sz="1300" b="0" i="0" u="none" strike="noStrike" cap="none">
              <a:solidFill>
                <a:srgbClr val="FFFFFF"/>
              </a:solidFill>
              <a:latin typeface="Arial"/>
              <a:ea typeface="Arial"/>
              <a:cs typeface="Arial"/>
              <a:sym typeface="Arial"/>
            </a:endParaRPr>
          </a:p>
        </p:txBody>
      </p:sp>
      <p:grpSp>
        <p:nvGrpSpPr>
          <p:cNvPr id="298" name="Shape 298"/>
          <p:cNvGrpSpPr/>
          <p:nvPr/>
        </p:nvGrpSpPr>
        <p:grpSpPr>
          <a:xfrm>
            <a:off x="8258800" y="1544057"/>
            <a:ext cx="2452799" cy="2547420"/>
            <a:chOff x="1020750" y="2355030"/>
            <a:chExt cx="1839645" cy="1910613"/>
          </a:xfrm>
        </p:grpSpPr>
        <p:sp>
          <p:nvSpPr>
            <p:cNvPr id="299" name="Shape 299"/>
            <p:cNvSpPr/>
            <p:nvPr/>
          </p:nvSpPr>
          <p:spPr>
            <a:xfrm>
              <a:off x="1020750" y="2355030"/>
              <a:ext cx="1822500" cy="1902000"/>
            </a:xfrm>
            <a:prstGeom prst="rect">
              <a:avLst/>
            </a:prstGeom>
            <a:solidFill>
              <a:srgbClr val="FFDB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US" sz="1900" b="1" i="0" u="none" strike="noStrike" cap="none">
                  <a:solidFill>
                    <a:srgbClr val="000000"/>
                  </a:solidFill>
                  <a:latin typeface="Oswald"/>
                  <a:ea typeface="Oswald"/>
                  <a:cs typeface="Oswald"/>
                  <a:sym typeface="Oswald"/>
                </a:rPr>
                <a:t>INSERT TERM</a:t>
              </a:r>
              <a:endParaRPr sz="1500"/>
            </a:p>
            <a:p>
              <a:pPr marL="0" marR="0" lvl="0" indent="0" algn="l" rtl="0">
                <a:lnSpc>
                  <a:spcPct val="115000"/>
                </a:lnSpc>
                <a:spcBef>
                  <a:spcPts val="0"/>
                </a:spcBef>
                <a:spcAft>
                  <a:spcPts val="0"/>
                </a:spcAft>
                <a:buClr>
                  <a:schemeClr val="dk1"/>
                </a:buClr>
                <a:buFont typeface="Calibri"/>
                <a:buNone/>
              </a:pPr>
              <a:endParaRPr sz="8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US" sz="1900" b="0" i="0" u="none" strike="noStrike" cap="none">
                  <a:solidFill>
                    <a:srgbClr val="000000"/>
                  </a:solidFill>
                  <a:latin typeface="Georgia"/>
                  <a:ea typeface="Georgia"/>
                  <a:cs typeface="Georgia"/>
                  <a:sym typeface="Georgia"/>
                </a:rPr>
                <a:t>Ipsum dolor sit amet...</a:t>
              </a:r>
              <a:endParaRPr sz="1500"/>
            </a:p>
            <a:p>
              <a:pPr marL="0" marR="0" lvl="0" indent="0" algn="l" rtl="0">
                <a:lnSpc>
                  <a:spcPct val="115000"/>
                </a:lnSpc>
                <a:spcBef>
                  <a:spcPts val="0"/>
                </a:spcBef>
                <a:spcAft>
                  <a:spcPts val="0"/>
                </a:spcAft>
                <a:buClr>
                  <a:schemeClr val="dk1"/>
                </a:buClr>
                <a:buFont typeface="Calibri"/>
                <a:buNone/>
              </a:pPr>
              <a:endParaRPr sz="1900" b="0" i="0" u="none" strike="noStrike" cap="none">
                <a:solidFill>
                  <a:srgbClr val="000000"/>
                </a:solidFill>
                <a:latin typeface="Georgia"/>
                <a:ea typeface="Georgia"/>
                <a:cs typeface="Georgia"/>
                <a:sym typeface="Georgia"/>
              </a:endParaRPr>
            </a:p>
          </p:txBody>
        </p:sp>
        <p:grpSp>
          <p:nvGrpSpPr>
            <p:cNvPr id="300" name="Shape 300"/>
            <p:cNvGrpSpPr/>
            <p:nvPr/>
          </p:nvGrpSpPr>
          <p:grpSpPr>
            <a:xfrm>
              <a:off x="2584713" y="3989961"/>
              <a:ext cx="275682" cy="275682"/>
              <a:chOff x="2893512" y="3993856"/>
              <a:chExt cx="275682" cy="275682"/>
            </a:xfrm>
          </p:grpSpPr>
          <p:sp>
            <p:nvSpPr>
              <p:cNvPr id="301" name="Shape 301"/>
              <p:cNvSpPr/>
              <p:nvPr/>
            </p:nvSpPr>
            <p:spPr>
              <a:xfrm rot="-5400000">
                <a:off x="2893512" y="3999838"/>
                <a:ext cx="269700" cy="269700"/>
              </a:xfrm>
              <a:prstGeom prst="rtTriangl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alibri"/>
                  <a:buNone/>
                </a:pPr>
                <a:endParaRPr sz="1900" b="0" i="0" u="none" strike="noStrike" cap="none">
                  <a:solidFill>
                    <a:srgbClr val="000000"/>
                  </a:solidFill>
                  <a:latin typeface="Arial"/>
                  <a:ea typeface="Arial"/>
                  <a:cs typeface="Arial"/>
                  <a:sym typeface="Arial"/>
                </a:endParaRPr>
              </a:p>
            </p:txBody>
          </p:sp>
          <p:sp>
            <p:nvSpPr>
              <p:cNvPr id="302" name="Shape 302"/>
              <p:cNvSpPr/>
              <p:nvPr/>
            </p:nvSpPr>
            <p:spPr>
              <a:xfrm rot="5400000">
                <a:off x="2899494" y="3993856"/>
                <a:ext cx="269700" cy="269700"/>
              </a:xfrm>
              <a:prstGeom prst="rtTriangle">
                <a:avLst/>
              </a:prstGeom>
              <a:solidFill>
                <a:srgbClr val="FFFFFF">
                  <a:alpha val="5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alibri"/>
                  <a:buNone/>
                </a:pPr>
                <a:endParaRPr sz="1900" b="0" i="0" u="none" strike="noStrike" cap="none">
                  <a:solidFill>
                    <a:srgbClr val="000000"/>
                  </a:solidFill>
                  <a:latin typeface="Arial"/>
                  <a:ea typeface="Arial"/>
                  <a:cs typeface="Arial"/>
                  <a:sym typeface="Arial"/>
                </a:endParaRPr>
              </a:p>
            </p:txBody>
          </p:sp>
        </p:grpSp>
      </p:grpSp>
      <p:grpSp>
        <p:nvGrpSpPr>
          <p:cNvPr id="303" name="Shape 303"/>
          <p:cNvGrpSpPr/>
          <p:nvPr/>
        </p:nvGrpSpPr>
        <p:grpSpPr>
          <a:xfrm>
            <a:off x="7855482" y="4210596"/>
            <a:ext cx="3259119" cy="2024248"/>
            <a:chOff x="5540475" y="1141525"/>
            <a:chExt cx="2444400" cy="1518224"/>
          </a:xfrm>
        </p:grpSpPr>
        <p:sp>
          <p:nvSpPr>
            <p:cNvPr id="304" name="Shape 304"/>
            <p:cNvSpPr/>
            <p:nvPr/>
          </p:nvSpPr>
          <p:spPr>
            <a:xfrm>
              <a:off x="5540475" y="1141525"/>
              <a:ext cx="2444400" cy="1324200"/>
            </a:xfrm>
            <a:prstGeom prst="roundRect">
              <a:avLst>
                <a:gd name="adj" fmla="val 16667"/>
              </a:avLst>
            </a:prstGeom>
            <a:solidFill>
              <a:srgbClr val="E51B24"/>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Font typeface="Georgia"/>
                <a:buNone/>
              </a:pPr>
              <a:r>
                <a:rPr lang="en-US" sz="1600" b="0" i="0" u="none" strike="noStrike" cap="none">
                  <a:solidFill>
                    <a:srgbClr val="FFFFFF"/>
                  </a:solidFill>
                  <a:latin typeface="Georgia"/>
                  <a:ea typeface="Georgia"/>
                  <a:cs typeface="Georgia"/>
                  <a:sym typeface="Georgia"/>
                </a:rPr>
                <a:t>Ipsum dolor sit amet...</a:t>
              </a:r>
              <a:endParaRPr sz="1500"/>
            </a:p>
          </p:txBody>
        </p:sp>
        <p:sp>
          <p:nvSpPr>
            <p:cNvPr id="305" name="Shape 305"/>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alibri"/>
                <a:buNone/>
              </a:pPr>
              <a:endParaRPr sz="19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306"/>
        <p:cNvGrpSpPr/>
        <p:nvPr/>
      </p:nvGrpSpPr>
      <p:grpSpPr>
        <a:xfrm>
          <a:off x="0" y="0"/>
          <a:ext cx="0" cy="0"/>
          <a:chOff x="0" y="0"/>
          <a:chExt cx="0" cy="0"/>
        </a:xfrm>
      </p:grpSpPr>
      <p:cxnSp>
        <p:nvCxnSpPr>
          <p:cNvPr id="307" name="Shape 307"/>
          <p:cNvCxnSpPr/>
          <p:nvPr/>
        </p:nvCxnSpPr>
        <p:spPr>
          <a:xfrm>
            <a:off x="595313" y="596348"/>
            <a:ext cx="11001300" cy="0"/>
          </a:xfrm>
          <a:prstGeom prst="straightConnector1">
            <a:avLst/>
          </a:prstGeom>
          <a:noFill/>
          <a:ln>
            <a:noFill/>
          </a:ln>
        </p:spPr>
      </p:cxnSp>
      <p:cxnSp>
        <p:nvCxnSpPr>
          <p:cNvPr id="308" name="Shape 308"/>
          <p:cNvCxnSpPr/>
          <p:nvPr/>
        </p:nvCxnSpPr>
        <p:spPr>
          <a:xfrm>
            <a:off x="595313" y="1144988"/>
            <a:ext cx="11001300" cy="0"/>
          </a:xfrm>
          <a:prstGeom prst="straightConnector1">
            <a:avLst/>
          </a:prstGeom>
          <a:noFill/>
          <a:ln>
            <a:noFill/>
          </a:ln>
        </p:spPr>
      </p:cxnSp>
      <p:grpSp>
        <p:nvGrpSpPr>
          <p:cNvPr id="309" name="Shape 309"/>
          <p:cNvGrpSpPr/>
          <p:nvPr/>
        </p:nvGrpSpPr>
        <p:grpSpPr>
          <a:xfrm>
            <a:off x="595314" y="1717483"/>
            <a:ext cx="1190307" cy="1192339"/>
            <a:chOff x="0" y="0"/>
            <a:chExt cx="1269661" cy="1269661"/>
          </a:xfrm>
        </p:grpSpPr>
        <p:pic>
          <p:nvPicPr>
            <p:cNvPr id="310" name="Shape 310"/>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311" name="Shape 311"/>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STICKER</a:t>
              </a:r>
              <a:br>
                <a:rPr lang="en-US" sz="1700" b="1" i="0" u="none" strike="noStrike" cap="none">
                  <a:solidFill>
                    <a:srgbClr val="000000"/>
                  </a:solidFill>
                  <a:latin typeface="Arial"/>
                  <a:ea typeface="Arial"/>
                  <a:cs typeface="Arial"/>
                  <a:sym typeface="Arial"/>
                </a:rPr>
              </a:br>
              <a:r>
                <a:rPr lang="en-US" sz="1700" b="1" i="0" u="none" strike="noStrike" cap="none">
                  <a:solidFill>
                    <a:srgbClr val="000000"/>
                  </a:solidFill>
                  <a:latin typeface="Arial"/>
                  <a:ea typeface="Arial"/>
                  <a:cs typeface="Arial"/>
                  <a:sym typeface="Arial"/>
                </a:rPr>
                <a:t>TEXT</a:t>
              </a:r>
              <a:endParaRPr sz="1500"/>
            </a:p>
          </p:txBody>
        </p:sp>
      </p:grpSp>
      <p:grpSp>
        <p:nvGrpSpPr>
          <p:cNvPr id="312" name="Shape 312"/>
          <p:cNvGrpSpPr/>
          <p:nvPr/>
        </p:nvGrpSpPr>
        <p:grpSpPr>
          <a:xfrm>
            <a:off x="2024064" y="1717483"/>
            <a:ext cx="1190307" cy="1192339"/>
            <a:chOff x="0" y="0"/>
            <a:chExt cx="1269661" cy="1269661"/>
          </a:xfrm>
        </p:grpSpPr>
        <p:pic>
          <p:nvPicPr>
            <p:cNvPr id="313" name="Shape 313"/>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314" name="Shape 314"/>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500"/>
            </a:p>
          </p:txBody>
        </p:sp>
      </p:grpSp>
      <p:grpSp>
        <p:nvGrpSpPr>
          <p:cNvPr id="315" name="Shape 315"/>
          <p:cNvGrpSpPr/>
          <p:nvPr/>
        </p:nvGrpSpPr>
        <p:grpSpPr>
          <a:xfrm>
            <a:off x="595314" y="3136791"/>
            <a:ext cx="1190307" cy="1192339"/>
            <a:chOff x="0" y="0"/>
            <a:chExt cx="1269661" cy="1269661"/>
          </a:xfrm>
        </p:grpSpPr>
        <p:pic>
          <p:nvPicPr>
            <p:cNvPr id="316" name="Shape 316"/>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317" name="Shape 31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500"/>
            </a:p>
          </p:txBody>
        </p:sp>
      </p:grpSp>
      <p:grpSp>
        <p:nvGrpSpPr>
          <p:cNvPr id="318" name="Shape 318"/>
          <p:cNvGrpSpPr/>
          <p:nvPr/>
        </p:nvGrpSpPr>
        <p:grpSpPr>
          <a:xfrm>
            <a:off x="2024064" y="3136791"/>
            <a:ext cx="1190307" cy="1192339"/>
            <a:chOff x="0" y="0"/>
            <a:chExt cx="1269661" cy="1269661"/>
          </a:xfrm>
        </p:grpSpPr>
        <p:pic>
          <p:nvPicPr>
            <p:cNvPr id="319" name="Shape 319"/>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320" name="Shape 320"/>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500"/>
            </a:p>
          </p:txBody>
        </p:sp>
      </p:grpSp>
      <p:grpSp>
        <p:nvGrpSpPr>
          <p:cNvPr id="321" name="Shape 321"/>
          <p:cNvGrpSpPr/>
          <p:nvPr/>
        </p:nvGrpSpPr>
        <p:grpSpPr>
          <a:xfrm>
            <a:off x="595314" y="4579953"/>
            <a:ext cx="1190307" cy="1192339"/>
            <a:chOff x="0" y="0"/>
            <a:chExt cx="1269661" cy="1269661"/>
          </a:xfrm>
        </p:grpSpPr>
        <p:pic>
          <p:nvPicPr>
            <p:cNvPr id="322" name="Shape 322"/>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323" name="Shape 323"/>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500"/>
            </a:p>
          </p:txBody>
        </p:sp>
      </p:grpSp>
      <p:grpSp>
        <p:nvGrpSpPr>
          <p:cNvPr id="324" name="Shape 324"/>
          <p:cNvGrpSpPr/>
          <p:nvPr/>
        </p:nvGrpSpPr>
        <p:grpSpPr>
          <a:xfrm>
            <a:off x="2024064" y="4579953"/>
            <a:ext cx="1190307" cy="1192339"/>
            <a:chOff x="0" y="0"/>
            <a:chExt cx="1269661" cy="1269661"/>
          </a:xfrm>
        </p:grpSpPr>
        <p:pic>
          <p:nvPicPr>
            <p:cNvPr id="325" name="Shape 325"/>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326" name="Shape 326"/>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500"/>
            </a:p>
          </p:txBody>
        </p:sp>
      </p:grpSp>
      <p:sp>
        <p:nvSpPr>
          <p:cNvPr id="327" name="Shape 327"/>
          <p:cNvSpPr/>
          <p:nvPr/>
        </p:nvSpPr>
        <p:spPr>
          <a:xfrm>
            <a:off x="8241357" y="1717483"/>
            <a:ext cx="30339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61475" tIns="261475" rIns="261475" bIns="261475"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500"/>
          </a:p>
        </p:txBody>
      </p:sp>
      <p:grpSp>
        <p:nvGrpSpPr>
          <p:cNvPr id="328" name="Shape 328"/>
          <p:cNvGrpSpPr/>
          <p:nvPr/>
        </p:nvGrpSpPr>
        <p:grpSpPr>
          <a:xfrm>
            <a:off x="3798093" y="1717481"/>
            <a:ext cx="1904524" cy="1907774"/>
            <a:chOff x="0" y="0"/>
            <a:chExt cx="2031492" cy="2031492"/>
          </a:xfrm>
        </p:grpSpPr>
        <p:pic>
          <p:nvPicPr>
            <p:cNvPr id="329" name="Shape 329"/>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330" name="Shape 330"/>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TERM</a:t>
              </a:r>
              <a:endParaRPr sz="1500"/>
            </a:p>
          </p:txBody>
        </p:sp>
        <p:sp>
          <p:nvSpPr>
            <p:cNvPr id="331" name="Shape 331"/>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000000"/>
                </a:solidFill>
                <a:latin typeface="Arial"/>
                <a:ea typeface="Arial"/>
                <a:cs typeface="Arial"/>
                <a:sym typeface="Arial"/>
              </a:endParaRPr>
            </a:p>
          </p:txBody>
        </p:sp>
      </p:grpSp>
      <p:grpSp>
        <p:nvGrpSpPr>
          <p:cNvPr id="332" name="Shape 332"/>
          <p:cNvGrpSpPr/>
          <p:nvPr/>
        </p:nvGrpSpPr>
        <p:grpSpPr>
          <a:xfrm>
            <a:off x="5965031" y="1717481"/>
            <a:ext cx="1904524" cy="1907774"/>
            <a:chOff x="0" y="0"/>
            <a:chExt cx="2031492" cy="2031492"/>
          </a:xfrm>
        </p:grpSpPr>
        <p:pic>
          <p:nvPicPr>
            <p:cNvPr id="333" name="Shape 333"/>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334" name="Shape 334"/>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500"/>
            </a:p>
          </p:txBody>
        </p:sp>
        <p:sp>
          <p:nvSpPr>
            <p:cNvPr id="335" name="Shape 335"/>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336" name="Shape 336"/>
          <p:cNvGrpSpPr/>
          <p:nvPr/>
        </p:nvGrpSpPr>
        <p:grpSpPr>
          <a:xfrm>
            <a:off x="3798093" y="3864332"/>
            <a:ext cx="1904524" cy="1907774"/>
            <a:chOff x="0" y="0"/>
            <a:chExt cx="2031492" cy="2031492"/>
          </a:xfrm>
        </p:grpSpPr>
        <p:pic>
          <p:nvPicPr>
            <p:cNvPr id="337" name="Shape 337"/>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338" name="Shape 338"/>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500"/>
            </a:p>
          </p:txBody>
        </p:sp>
        <p:sp>
          <p:nvSpPr>
            <p:cNvPr id="339" name="Shape 339"/>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340" name="Shape 340"/>
          <p:cNvGrpSpPr/>
          <p:nvPr/>
        </p:nvGrpSpPr>
        <p:grpSpPr>
          <a:xfrm>
            <a:off x="5965031" y="3864332"/>
            <a:ext cx="1904524" cy="1907774"/>
            <a:chOff x="0" y="0"/>
            <a:chExt cx="2031492" cy="2031492"/>
          </a:xfrm>
        </p:grpSpPr>
        <p:pic>
          <p:nvPicPr>
            <p:cNvPr id="341" name="Shape 341"/>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342" name="Shape 342"/>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500"/>
            </a:p>
          </p:txBody>
        </p:sp>
        <p:sp>
          <p:nvSpPr>
            <p:cNvPr id="343" name="Shape 343"/>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sp>
        <p:nvSpPr>
          <p:cNvPr id="344" name="Shape 344"/>
          <p:cNvSpPr/>
          <p:nvPr/>
        </p:nvSpPr>
        <p:spPr>
          <a:xfrm>
            <a:off x="8382033" y="3903924"/>
            <a:ext cx="31233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61475" tIns="261475" rIns="261475" bIns="261475"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a:t>
            </a:r>
            <a:endParaRPr sz="1500"/>
          </a:p>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500"/>
          </a:p>
        </p:txBody>
      </p:sp>
    </p:spTree>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595313" y="1383527"/>
            <a:ext cx="11001300" cy="668100"/>
          </a:xfrm>
          <a:prstGeom prst="rect">
            <a:avLst/>
          </a:prstGeom>
          <a:noFill/>
          <a:ln>
            <a:noFill/>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352" name="Shape 352"/>
          <p:cNvSpPr txBox="1">
            <a:spLocks noGrp="1"/>
          </p:cNvSpPr>
          <p:nvPr>
            <p:ph type="body" idx="1"/>
          </p:nvPr>
        </p:nvSpPr>
        <p:spPr>
          <a:xfrm>
            <a:off x="592553" y="2266122"/>
            <a:ext cx="11001300" cy="3578100"/>
          </a:xfrm>
          <a:prstGeom prst="rect">
            <a:avLst/>
          </a:prstGeom>
          <a:noFill/>
          <a:ln>
            <a:noFill/>
          </a:ln>
        </p:spPr>
        <p:txBody>
          <a:bodyPr spcFirstLastPara="1" wrap="square" lIns="85775" tIns="85775" rIns="85775" bIns="85775" anchor="t"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353"/>
        <p:cNvGrpSpPr/>
        <p:nvPr/>
      </p:nvGrpSpPr>
      <p:grpSpPr>
        <a:xfrm>
          <a:off x="0" y="0"/>
          <a:ext cx="0" cy="0"/>
          <a:chOff x="0" y="0"/>
          <a:chExt cx="0" cy="0"/>
        </a:xfrm>
      </p:grpSpPr>
      <p:cxnSp>
        <p:nvCxnSpPr>
          <p:cNvPr id="354" name="Shape 354"/>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355" name="Shape 355"/>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pic>
        <p:nvPicPr>
          <p:cNvPr id="356" name="Shape 356"/>
          <p:cNvPicPr preferRelativeResize="0"/>
          <p:nvPr/>
        </p:nvPicPr>
        <p:blipFill rotWithShape="1">
          <a:blip r:embed="rId2">
            <a:alphaModFix/>
          </a:blip>
          <a:srcRect/>
          <a:stretch/>
        </p:blipFill>
        <p:spPr>
          <a:xfrm>
            <a:off x="595312" y="715617"/>
            <a:ext cx="2654700" cy="286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357"/>
        <p:cNvGrpSpPr/>
        <p:nvPr/>
      </p:nvGrpSpPr>
      <p:grpSpPr>
        <a:xfrm>
          <a:off x="0" y="0"/>
          <a:ext cx="0" cy="0"/>
          <a:chOff x="0" y="0"/>
          <a:chExt cx="0" cy="0"/>
        </a:xfrm>
      </p:grpSpPr>
      <p:cxnSp>
        <p:nvCxnSpPr>
          <p:cNvPr id="358" name="Shape 358"/>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359" name="Shape 359"/>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360"/>
        <p:cNvGrpSpPr/>
        <p:nvPr/>
      </p:nvGrpSpPr>
      <p:grpSpPr>
        <a:xfrm>
          <a:off x="0" y="0"/>
          <a:ext cx="0" cy="0"/>
          <a:chOff x="0" y="0"/>
          <a:chExt cx="0" cy="0"/>
        </a:xfrm>
      </p:grpSpPr>
      <p:cxnSp>
        <p:nvCxnSpPr>
          <p:cNvPr id="361" name="Shape 361"/>
          <p:cNvCxnSpPr/>
          <p:nvPr/>
        </p:nvCxnSpPr>
        <p:spPr>
          <a:xfrm>
            <a:off x="595313" y="596348"/>
            <a:ext cx="11001300" cy="0"/>
          </a:xfrm>
          <a:prstGeom prst="straightConnector1">
            <a:avLst/>
          </a:prstGeom>
          <a:noFill/>
          <a:ln w="12700" cap="flat" cmpd="sng">
            <a:solidFill>
              <a:srgbClr val="FFFFFF"/>
            </a:solidFill>
            <a:prstDash val="solid"/>
            <a:miter lim="8000"/>
            <a:headEnd type="none" w="sm" len="sm"/>
            <a:tailEnd type="none" w="sm" len="sm"/>
          </a:ln>
        </p:spPr>
      </p:cxnSp>
      <p:cxnSp>
        <p:nvCxnSpPr>
          <p:cNvPr id="362" name="Shape 362"/>
          <p:cNvCxnSpPr/>
          <p:nvPr/>
        </p:nvCxnSpPr>
        <p:spPr>
          <a:xfrm>
            <a:off x="595313" y="1144988"/>
            <a:ext cx="110013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297656" y="298174"/>
            <a:ext cx="11596800" cy="62616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365" name="Shape 365"/>
          <p:cNvSpPr txBox="1">
            <a:spLocks noGrp="1"/>
          </p:cNvSpPr>
          <p:nvPr>
            <p:ph type="title"/>
          </p:nvPr>
        </p:nvSpPr>
        <p:spPr>
          <a:xfrm>
            <a:off x="595313" y="1383527"/>
            <a:ext cx="11001300" cy="1407300"/>
          </a:xfrm>
          <a:prstGeom prst="rect">
            <a:avLst/>
          </a:prstGeom>
          <a:noFill/>
          <a:ln>
            <a:noFill/>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366"/>
        <p:cNvGrpSpPr/>
        <p:nvPr/>
      </p:nvGrpSpPr>
      <p:grpSpPr>
        <a:xfrm>
          <a:off x="0" y="0"/>
          <a:ext cx="0" cy="0"/>
          <a:chOff x="0" y="0"/>
          <a:chExt cx="0" cy="0"/>
        </a:xfrm>
      </p:grpSpPr>
      <p:cxnSp>
        <p:nvCxnSpPr>
          <p:cNvPr id="367" name="Shape 367"/>
          <p:cNvCxnSpPr/>
          <p:nvPr/>
        </p:nvCxnSpPr>
        <p:spPr>
          <a:xfrm>
            <a:off x="595313" y="596348"/>
            <a:ext cx="11001300" cy="0"/>
          </a:xfrm>
          <a:prstGeom prst="straightConnector1">
            <a:avLst/>
          </a:prstGeom>
          <a:noFill/>
          <a:ln>
            <a:noFill/>
          </a:ln>
        </p:spPr>
      </p:cxnSp>
      <p:cxnSp>
        <p:nvCxnSpPr>
          <p:cNvPr id="368" name="Shape 368"/>
          <p:cNvCxnSpPr/>
          <p:nvPr/>
        </p:nvCxnSpPr>
        <p:spPr>
          <a:xfrm>
            <a:off x="595313" y="1144988"/>
            <a:ext cx="11001300" cy="0"/>
          </a:xfrm>
          <a:prstGeom prst="straightConnector1">
            <a:avLst/>
          </a:prstGeom>
          <a:noFill/>
          <a:ln>
            <a:noFill/>
          </a:ln>
        </p:spPr>
      </p:cxnSp>
      <p:cxnSp>
        <p:nvCxnSpPr>
          <p:cNvPr id="369" name="Shape 369"/>
          <p:cNvCxnSpPr/>
          <p:nvPr/>
        </p:nvCxnSpPr>
        <p:spPr>
          <a:xfrm rot="10800000" flipH="1">
            <a:off x="595313" y="2611703"/>
            <a:ext cx="3501600" cy="300"/>
          </a:xfrm>
          <a:prstGeom prst="straightConnector1">
            <a:avLst/>
          </a:prstGeom>
          <a:noFill/>
          <a:ln>
            <a:noFill/>
          </a:ln>
        </p:spPr>
      </p:cxnSp>
      <p:cxnSp>
        <p:nvCxnSpPr>
          <p:cNvPr id="370" name="Shape 370"/>
          <p:cNvCxnSpPr/>
          <p:nvPr/>
        </p:nvCxnSpPr>
        <p:spPr>
          <a:xfrm rot="10800000" flipH="1">
            <a:off x="4333875" y="2611703"/>
            <a:ext cx="7258800" cy="300"/>
          </a:xfrm>
          <a:prstGeom prst="straightConnector1">
            <a:avLst/>
          </a:prstGeom>
          <a:noFill/>
          <a:ln>
            <a:noFill/>
          </a:ln>
        </p:spPr>
      </p:cxnSp>
      <p:cxnSp>
        <p:nvCxnSpPr>
          <p:cNvPr id="371" name="Shape 371"/>
          <p:cNvCxnSpPr/>
          <p:nvPr/>
        </p:nvCxnSpPr>
        <p:spPr>
          <a:xfrm rot="10800000" flipH="1">
            <a:off x="595313" y="5402610"/>
            <a:ext cx="3501600" cy="300"/>
          </a:xfrm>
          <a:prstGeom prst="straightConnector1">
            <a:avLst/>
          </a:prstGeom>
          <a:noFill/>
          <a:ln>
            <a:noFill/>
          </a:ln>
        </p:spPr>
      </p:cxnSp>
      <p:cxnSp>
        <p:nvCxnSpPr>
          <p:cNvPr id="372" name="Shape 372"/>
          <p:cNvCxnSpPr/>
          <p:nvPr/>
        </p:nvCxnSpPr>
        <p:spPr>
          <a:xfrm>
            <a:off x="4345781" y="5402911"/>
            <a:ext cx="7248900" cy="0"/>
          </a:xfrm>
          <a:prstGeom prst="straightConnector1">
            <a:avLst/>
          </a:prstGeom>
          <a:noFill/>
          <a:ln>
            <a:noFill/>
          </a:ln>
        </p:spPr>
      </p:cxnSp>
      <p:sp>
        <p:nvSpPr>
          <p:cNvPr id="373" name="Shape 373"/>
          <p:cNvSpPr/>
          <p:nvPr/>
        </p:nvSpPr>
        <p:spPr>
          <a:xfrm>
            <a:off x="595313"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OBJECTIVE(S)</a:t>
            </a:r>
            <a:endParaRPr sz="1300"/>
          </a:p>
        </p:txBody>
      </p:sp>
      <p:sp>
        <p:nvSpPr>
          <p:cNvPr id="374" name="Shape 374"/>
          <p:cNvSpPr/>
          <p:nvPr/>
        </p:nvSpPr>
        <p:spPr>
          <a:xfrm>
            <a:off x="4345781"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AGENDA</a:t>
            </a:r>
            <a:endParaRPr sz="1300"/>
          </a:p>
        </p:txBody>
      </p:sp>
      <p:sp>
        <p:nvSpPr>
          <p:cNvPr id="375" name="Shape 375"/>
          <p:cNvSpPr/>
          <p:nvPr/>
        </p:nvSpPr>
        <p:spPr>
          <a:xfrm>
            <a:off x="4345781" y="5033176"/>
            <a:ext cx="72627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RESOURCES</a:t>
            </a:r>
            <a:endParaRPr sz="1300"/>
          </a:p>
        </p:txBody>
      </p:sp>
      <p:sp>
        <p:nvSpPr>
          <p:cNvPr id="376" name="Shape 376"/>
          <p:cNvSpPr/>
          <p:nvPr/>
        </p:nvSpPr>
        <p:spPr>
          <a:xfrm>
            <a:off x="595313" y="5033176"/>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DELIVERABLE</a:t>
            </a:r>
            <a:endParaRPr sz="13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377"/>
        <p:cNvGrpSpPr/>
        <p:nvPr/>
      </p:nvGrpSpPr>
      <p:grpSpPr>
        <a:xfrm>
          <a:off x="0" y="0"/>
          <a:ext cx="0" cy="0"/>
          <a:chOff x="0" y="0"/>
          <a:chExt cx="0" cy="0"/>
        </a:xfrm>
      </p:grpSpPr>
      <p:cxnSp>
        <p:nvCxnSpPr>
          <p:cNvPr id="378" name="Shape 378"/>
          <p:cNvCxnSpPr/>
          <p:nvPr/>
        </p:nvCxnSpPr>
        <p:spPr>
          <a:xfrm>
            <a:off x="595313" y="596348"/>
            <a:ext cx="11001300" cy="0"/>
          </a:xfrm>
          <a:prstGeom prst="straightConnector1">
            <a:avLst/>
          </a:prstGeom>
          <a:noFill/>
          <a:ln>
            <a:noFill/>
          </a:ln>
        </p:spPr>
      </p:cxnSp>
      <p:cxnSp>
        <p:nvCxnSpPr>
          <p:cNvPr id="379" name="Shape 379"/>
          <p:cNvCxnSpPr/>
          <p:nvPr/>
        </p:nvCxnSpPr>
        <p:spPr>
          <a:xfrm>
            <a:off x="595313" y="1144988"/>
            <a:ext cx="11001300" cy="0"/>
          </a:xfrm>
          <a:prstGeom prst="straightConnector1">
            <a:avLst/>
          </a:prstGeom>
          <a:noFill/>
          <a:ln>
            <a:noFill/>
          </a:ln>
        </p:spPr>
      </p:cxnSp>
      <p:cxnSp>
        <p:nvCxnSpPr>
          <p:cNvPr id="380" name="Shape 380"/>
          <p:cNvCxnSpPr/>
          <p:nvPr/>
        </p:nvCxnSpPr>
        <p:spPr>
          <a:xfrm rot="10800000" flipH="1">
            <a:off x="8084344" y="2611703"/>
            <a:ext cx="3501600" cy="300"/>
          </a:xfrm>
          <a:prstGeom prst="straightConnector1">
            <a:avLst/>
          </a:prstGeom>
          <a:noFill/>
          <a:ln>
            <a:noFill/>
          </a:ln>
        </p:spPr>
      </p:cxnSp>
      <p:cxnSp>
        <p:nvCxnSpPr>
          <p:cNvPr id="381" name="Shape 381"/>
          <p:cNvCxnSpPr/>
          <p:nvPr/>
        </p:nvCxnSpPr>
        <p:spPr>
          <a:xfrm rot="10800000" flipH="1">
            <a:off x="595313" y="2611703"/>
            <a:ext cx="7258800" cy="300"/>
          </a:xfrm>
          <a:prstGeom prst="straightConnector1">
            <a:avLst/>
          </a:prstGeom>
          <a:noFill/>
          <a:ln>
            <a:noFill/>
          </a:ln>
        </p:spPr>
      </p:cxnSp>
      <p:sp>
        <p:nvSpPr>
          <p:cNvPr id="382" name="Shape 382"/>
          <p:cNvSpPr/>
          <p:nvPr/>
        </p:nvSpPr>
        <p:spPr>
          <a:xfrm>
            <a:off x="595313"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SUMMARY</a:t>
            </a:r>
            <a:endParaRPr sz="1300"/>
          </a:p>
        </p:txBody>
      </p:sp>
      <p:sp>
        <p:nvSpPr>
          <p:cNvPr id="383" name="Shape 383"/>
          <p:cNvSpPr/>
          <p:nvPr/>
        </p:nvSpPr>
        <p:spPr>
          <a:xfrm>
            <a:off x="8096250"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CHALLENGE / QUESTION</a:t>
            </a:r>
            <a:endParaRPr sz="13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595313" y="2267164"/>
            <a:ext cx="11001376" cy="3419614"/>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1125"/>
              </a:spcBef>
              <a:spcAft>
                <a:spcPts val="0"/>
              </a:spcAft>
              <a:buClr>
                <a:schemeClr val="dk1"/>
              </a:buClr>
              <a:buSzPts val="2400"/>
              <a:buFont typeface="Merriweather Sans"/>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90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4pPr>
            <a:lvl5pPr marL="2286000" marR="0" lvl="4" indent="-330200" algn="l" rtl="0">
              <a:lnSpc>
                <a:spcPct val="114000"/>
              </a:lnSpc>
              <a:spcBef>
                <a:spcPts val="0"/>
              </a:spcBef>
              <a:spcAft>
                <a:spcPts val="0"/>
              </a:spcAft>
              <a:buClr>
                <a:schemeClr val="dk1"/>
              </a:buClr>
              <a:buSzPts val="1600"/>
              <a:buFont typeface="Merriweather Sans"/>
              <a:buChar char="‣"/>
              <a:defRPr sz="16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p:nvPr/>
        </p:nvSpPr>
        <p:spPr>
          <a:xfrm>
            <a:off x="429211" y="6330420"/>
            <a:ext cx="11556117" cy="413537"/>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098" b="1" i="0" u="none" strike="noStrike" cap="none">
                <a:solidFill>
                  <a:srgbClr val="000000"/>
                </a:solidFill>
                <a:latin typeface="Helvetica Neue"/>
                <a:ea typeface="Helvetica Neue"/>
                <a:cs typeface="Helvetica Neue"/>
                <a:sym typeface="Helvetica Neue"/>
              </a:rPr>
              <a:t>GENERAL ASSEMBLY	</a:t>
            </a:r>
            <a:endParaRPr/>
          </a:p>
        </p:txBody>
      </p:sp>
      <p:cxnSp>
        <p:nvCxnSpPr>
          <p:cNvPr id="37" name="Shape 37"/>
          <p:cNvCxnSpPr/>
          <p:nvPr/>
        </p:nvCxnSpPr>
        <p:spPr>
          <a:xfrm>
            <a:off x="554738" y="6330418"/>
            <a:ext cx="11082528" cy="0"/>
          </a:xfrm>
          <a:prstGeom prst="straightConnector1">
            <a:avLst/>
          </a:prstGeom>
          <a:noFill/>
          <a:ln w="9525" cap="flat" cmpd="sng">
            <a:solidFill>
              <a:srgbClr val="000000"/>
            </a:solidFill>
            <a:prstDash val="solid"/>
            <a:round/>
            <a:headEnd type="none" w="sm" len="sm"/>
            <a:tailEnd type="none" w="sm" len="sm"/>
          </a:ln>
        </p:spPr>
      </p:cxnSp>
      <p:pic>
        <p:nvPicPr>
          <p:cNvPr id="38" name="Shape 38"/>
          <p:cNvPicPr preferRelativeResize="0"/>
          <p:nvPr/>
        </p:nvPicPr>
        <p:blipFill rotWithShape="1">
          <a:blip r:embed="rId2">
            <a:alphaModFix/>
          </a:blip>
          <a:srcRect/>
          <a:stretch/>
        </p:blipFill>
        <p:spPr>
          <a:xfrm>
            <a:off x="11353802" y="6387581"/>
            <a:ext cx="299708" cy="299188"/>
          </a:xfrm>
          <a:prstGeom prst="rect">
            <a:avLst/>
          </a:prstGeom>
          <a:noFill/>
          <a:ln>
            <a:noFill/>
          </a:ln>
        </p:spPr>
      </p:pic>
      <p:cxnSp>
        <p:nvCxnSpPr>
          <p:cNvPr id="39" name="Shape 39"/>
          <p:cNvCxnSpPr/>
          <p:nvPr/>
        </p:nvCxnSpPr>
        <p:spPr>
          <a:xfrm>
            <a:off x="554738" y="560354"/>
            <a:ext cx="11082528" cy="11"/>
          </a:xfrm>
          <a:prstGeom prst="straightConnector1">
            <a:avLst/>
          </a:prstGeom>
          <a:noFill/>
          <a:ln w="9525" cap="flat" cmpd="sng">
            <a:solidFill>
              <a:srgbClr val="000000"/>
            </a:solidFill>
            <a:prstDash val="solid"/>
            <a:round/>
            <a:headEnd type="none" w="sm" len="sm"/>
            <a:tailEnd type="none" w="sm" len="sm"/>
          </a:ln>
        </p:spPr>
      </p:cxnSp>
      <p:cxnSp>
        <p:nvCxnSpPr>
          <p:cNvPr id="40" name="Shape 40"/>
          <p:cNvCxnSpPr/>
          <p:nvPr/>
        </p:nvCxnSpPr>
        <p:spPr>
          <a:xfrm>
            <a:off x="554738" y="1144552"/>
            <a:ext cx="11082528" cy="11"/>
          </a:xfrm>
          <a:prstGeom prst="straightConnector1">
            <a:avLst/>
          </a:prstGeom>
          <a:noFill/>
          <a:ln w="9525" cap="flat" cmpd="sng">
            <a:solidFill>
              <a:srgbClr val="000000"/>
            </a:solidFill>
            <a:prstDash val="solid"/>
            <a:round/>
            <a:headEnd type="none" w="sm" len="sm"/>
            <a:tailEnd type="none" w="sm" len="sm"/>
          </a:ln>
        </p:spPr>
      </p:cxnSp>
      <p:sp>
        <p:nvSpPr>
          <p:cNvPr id="41" name="Shape 41"/>
          <p:cNvSpPr txBox="1">
            <a:spLocks noGrp="1"/>
          </p:cNvSpPr>
          <p:nvPr>
            <p:ph type="title"/>
          </p:nvPr>
        </p:nvSpPr>
        <p:spPr>
          <a:xfrm>
            <a:off x="464932" y="641830"/>
            <a:ext cx="10515600" cy="5260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2" name="Shape 42"/>
          <p:cNvSpPr txBox="1"/>
          <p:nvPr/>
        </p:nvSpPr>
        <p:spPr>
          <a:xfrm>
            <a:off x="595314" y="1454201"/>
            <a:ext cx="11001375" cy="668003"/>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063" b="1" i="0" u="none" strike="noStrike" cap="none">
                <a:solidFill>
                  <a:srgbClr val="000000"/>
                </a:solidFill>
                <a:latin typeface="Oswald"/>
                <a:ea typeface="Oswald"/>
                <a:cs typeface="Oswald"/>
                <a:sym typeface="Oswald"/>
              </a:rPr>
              <a:t>LEARNING OBJECTIVES</a:t>
            </a:r>
            <a:endParaRPr/>
          </a:p>
        </p:txBody>
      </p:sp>
    </p:spTree>
  </p:cSld>
  <p:clrMapOvr>
    <a:masterClrMapping/>
  </p:clrMapOvr>
  <p:transition spd="med">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384"/>
        <p:cNvGrpSpPr/>
        <p:nvPr/>
      </p:nvGrpSpPr>
      <p:grpSpPr>
        <a:xfrm>
          <a:off x="0" y="0"/>
          <a:ext cx="0" cy="0"/>
          <a:chOff x="0" y="0"/>
          <a:chExt cx="0" cy="0"/>
        </a:xfrm>
      </p:grpSpPr>
      <p:pic>
        <p:nvPicPr>
          <p:cNvPr id="385" name="Shape 385"/>
          <p:cNvPicPr preferRelativeResize="0"/>
          <p:nvPr/>
        </p:nvPicPr>
        <p:blipFill rotWithShape="1">
          <a:blip r:embed="rId2">
            <a:alphaModFix/>
          </a:blip>
          <a:srcRect/>
          <a:stretch/>
        </p:blipFill>
        <p:spPr>
          <a:xfrm>
            <a:off x="3107531" y="1460656"/>
            <a:ext cx="5964000" cy="4842300"/>
          </a:xfrm>
          <a:prstGeom prst="rect">
            <a:avLst/>
          </a:prstGeom>
          <a:noFill/>
          <a:ln>
            <a:noFill/>
          </a:ln>
        </p:spPr>
      </p:pic>
      <p:cxnSp>
        <p:nvCxnSpPr>
          <p:cNvPr id="386" name="Shape 386"/>
          <p:cNvCxnSpPr/>
          <p:nvPr/>
        </p:nvCxnSpPr>
        <p:spPr>
          <a:xfrm>
            <a:off x="595313" y="596348"/>
            <a:ext cx="11001300" cy="0"/>
          </a:xfrm>
          <a:prstGeom prst="straightConnector1">
            <a:avLst/>
          </a:prstGeom>
          <a:noFill/>
          <a:ln>
            <a:noFill/>
          </a:ln>
        </p:spPr>
      </p:cxnSp>
      <p:cxnSp>
        <p:nvCxnSpPr>
          <p:cNvPr id="387" name="Shape 387"/>
          <p:cNvCxnSpPr/>
          <p:nvPr/>
        </p:nvCxnSpPr>
        <p:spPr>
          <a:xfrm>
            <a:off x="595313" y="1144988"/>
            <a:ext cx="11001300" cy="0"/>
          </a:xfrm>
          <a:prstGeom prst="straightConnector1">
            <a:avLst/>
          </a:prstGeom>
          <a:noFill/>
          <a:ln>
            <a:noFill/>
          </a:ln>
        </p:spPr>
      </p:cxnSp>
      <p:sp>
        <p:nvSpPr>
          <p:cNvPr id="388" name="Shape 388"/>
          <p:cNvSpPr txBox="1">
            <a:spLocks noGrp="1"/>
          </p:cNvSpPr>
          <p:nvPr>
            <p:ph type="body" idx="1"/>
          </p:nvPr>
        </p:nvSpPr>
        <p:spPr>
          <a:xfrm>
            <a:off x="3381375" y="1693628"/>
            <a:ext cx="5464800" cy="30888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389"/>
        <p:cNvGrpSpPr/>
        <p:nvPr/>
      </p:nvGrpSpPr>
      <p:grpSpPr>
        <a:xfrm>
          <a:off x="0" y="0"/>
          <a:ext cx="0" cy="0"/>
          <a:chOff x="0" y="0"/>
          <a:chExt cx="0" cy="0"/>
        </a:xfrm>
      </p:grpSpPr>
      <p:pic>
        <p:nvPicPr>
          <p:cNvPr id="390" name="Shape 390"/>
          <p:cNvPicPr preferRelativeResize="0"/>
          <p:nvPr/>
        </p:nvPicPr>
        <p:blipFill rotWithShape="1">
          <a:blip r:embed="rId2">
            <a:alphaModFix/>
          </a:blip>
          <a:srcRect/>
          <a:stretch/>
        </p:blipFill>
        <p:spPr>
          <a:xfrm>
            <a:off x="2620117" y="1461423"/>
            <a:ext cx="6870900" cy="4816500"/>
          </a:xfrm>
          <a:prstGeom prst="rect">
            <a:avLst/>
          </a:prstGeom>
          <a:noFill/>
          <a:ln>
            <a:noFill/>
          </a:ln>
        </p:spPr>
      </p:pic>
      <p:cxnSp>
        <p:nvCxnSpPr>
          <p:cNvPr id="391" name="Shape 391"/>
          <p:cNvCxnSpPr/>
          <p:nvPr/>
        </p:nvCxnSpPr>
        <p:spPr>
          <a:xfrm>
            <a:off x="595313" y="596348"/>
            <a:ext cx="11001300" cy="0"/>
          </a:xfrm>
          <a:prstGeom prst="straightConnector1">
            <a:avLst/>
          </a:prstGeom>
          <a:noFill/>
          <a:ln>
            <a:noFill/>
          </a:ln>
        </p:spPr>
      </p:cxnSp>
      <p:cxnSp>
        <p:nvCxnSpPr>
          <p:cNvPr id="392" name="Shape 392"/>
          <p:cNvCxnSpPr/>
          <p:nvPr/>
        </p:nvCxnSpPr>
        <p:spPr>
          <a:xfrm>
            <a:off x="595313" y="1144988"/>
            <a:ext cx="11001300" cy="0"/>
          </a:xfrm>
          <a:prstGeom prst="straightConnector1">
            <a:avLst/>
          </a:prstGeom>
          <a:noFill/>
          <a:ln>
            <a:noFill/>
          </a:ln>
        </p:spPr>
      </p:cxnSp>
      <p:sp>
        <p:nvSpPr>
          <p:cNvPr id="393" name="Shape 393"/>
          <p:cNvSpPr txBox="1">
            <a:spLocks noGrp="1"/>
          </p:cNvSpPr>
          <p:nvPr>
            <p:ph type="body" idx="1"/>
          </p:nvPr>
        </p:nvSpPr>
        <p:spPr>
          <a:xfrm>
            <a:off x="3524250" y="1729409"/>
            <a:ext cx="5107500" cy="31845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394"/>
        <p:cNvGrpSpPr/>
        <p:nvPr/>
      </p:nvGrpSpPr>
      <p:grpSpPr>
        <a:xfrm>
          <a:off x="0" y="0"/>
          <a:ext cx="0" cy="0"/>
          <a:chOff x="0" y="0"/>
          <a:chExt cx="0" cy="0"/>
        </a:xfrm>
      </p:grpSpPr>
      <p:pic>
        <p:nvPicPr>
          <p:cNvPr id="395" name="Shape 395"/>
          <p:cNvPicPr preferRelativeResize="0"/>
          <p:nvPr/>
        </p:nvPicPr>
        <p:blipFill rotWithShape="1">
          <a:blip r:embed="rId2">
            <a:alphaModFix/>
          </a:blip>
          <a:srcRect/>
          <a:stretch/>
        </p:blipFill>
        <p:spPr>
          <a:xfrm>
            <a:off x="2940844" y="1419308"/>
            <a:ext cx="6417600" cy="5028900"/>
          </a:xfrm>
          <a:prstGeom prst="rect">
            <a:avLst/>
          </a:prstGeom>
          <a:noFill/>
          <a:ln>
            <a:noFill/>
          </a:ln>
        </p:spPr>
      </p:pic>
      <p:cxnSp>
        <p:nvCxnSpPr>
          <p:cNvPr id="396" name="Shape 396"/>
          <p:cNvCxnSpPr/>
          <p:nvPr/>
        </p:nvCxnSpPr>
        <p:spPr>
          <a:xfrm>
            <a:off x="595313" y="596348"/>
            <a:ext cx="11001300" cy="0"/>
          </a:xfrm>
          <a:prstGeom prst="straightConnector1">
            <a:avLst/>
          </a:prstGeom>
          <a:noFill/>
          <a:ln>
            <a:noFill/>
          </a:ln>
        </p:spPr>
      </p:cxnSp>
      <p:cxnSp>
        <p:nvCxnSpPr>
          <p:cNvPr id="397" name="Shape 397"/>
          <p:cNvCxnSpPr/>
          <p:nvPr/>
        </p:nvCxnSpPr>
        <p:spPr>
          <a:xfrm>
            <a:off x="595313" y="1144988"/>
            <a:ext cx="11001300" cy="0"/>
          </a:xfrm>
          <a:prstGeom prst="straightConnector1">
            <a:avLst/>
          </a:prstGeom>
          <a:noFill/>
          <a:ln>
            <a:noFill/>
          </a:ln>
        </p:spPr>
      </p:cxnSp>
      <p:sp>
        <p:nvSpPr>
          <p:cNvPr id="398" name="Shape 398"/>
          <p:cNvSpPr txBox="1">
            <a:spLocks noGrp="1"/>
          </p:cNvSpPr>
          <p:nvPr>
            <p:ph type="body" idx="1"/>
          </p:nvPr>
        </p:nvSpPr>
        <p:spPr>
          <a:xfrm>
            <a:off x="3583781" y="1967948"/>
            <a:ext cx="5096100" cy="38403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399"/>
        <p:cNvGrpSpPr/>
        <p:nvPr/>
      </p:nvGrpSpPr>
      <p:grpSpPr>
        <a:xfrm>
          <a:off x="0" y="0"/>
          <a:ext cx="0" cy="0"/>
          <a:chOff x="0" y="0"/>
          <a:chExt cx="0" cy="0"/>
        </a:xfrm>
      </p:grpSpPr>
      <p:pic>
        <p:nvPicPr>
          <p:cNvPr id="400" name="Shape 400"/>
          <p:cNvPicPr preferRelativeResize="0"/>
          <p:nvPr/>
        </p:nvPicPr>
        <p:blipFill rotWithShape="1">
          <a:blip r:embed="rId2">
            <a:alphaModFix/>
          </a:blip>
          <a:srcRect/>
          <a:stretch/>
        </p:blipFill>
        <p:spPr>
          <a:xfrm>
            <a:off x="952500" y="1233693"/>
            <a:ext cx="3791100" cy="5689200"/>
          </a:xfrm>
          <a:prstGeom prst="rect">
            <a:avLst/>
          </a:prstGeom>
          <a:noFill/>
          <a:ln>
            <a:noFill/>
          </a:ln>
        </p:spPr>
      </p:pic>
      <p:pic>
        <p:nvPicPr>
          <p:cNvPr id="401" name="Shape 401"/>
          <p:cNvPicPr preferRelativeResize="0"/>
          <p:nvPr/>
        </p:nvPicPr>
        <p:blipFill rotWithShape="1">
          <a:blip r:embed="rId3">
            <a:alphaModFix/>
          </a:blip>
          <a:srcRect/>
          <a:stretch/>
        </p:blipFill>
        <p:spPr>
          <a:xfrm>
            <a:off x="4381500" y="1288111"/>
            <a:ext cx="3464700" cy="5178900"/>
          </a:xfrm>
          <a:prstGeom prst="rect">
            <a:avLst/>
          </a:prstGeom>
          <a:noFill/>
          <a:ln>
            <a:noFill/>
          </a:ln>
        </p:spPr>
      </p:pic>
      <p:pic>
        <p:nvPicPr>
          <p:cNvPr id="402" name="Shape 402"/>
          <p:cNvPicPr preferRelativeResize="0"/>
          <p:nvPr/>
        </p:nvPicPr>
        <p:blipFill rotWithShape="1">
          <a:blip r:embed="rId4">
            <a:alphaModFix/>
          </a:blip>
          <a:srcRect/>
          <a:stretch/>
        </p:blipFill>
        <p:spPr>
          <a:xfrm>
            <a:off x="7977188" y="1276184"/>
            <a:ext cx="2798100" cy="5127300"/>
          </a:xfrm>
          <a:prstGeom prst="rect">
            <a:avLst/>
          </a:prstGeom>
          <a:noFill/>
          <a:ln>
            <a:noFill/>
          </a:ln>
        </p:spPr>
      </p:pic>
      <p:cxnSp>
        <p:nvCxnSpPr>
          <p:cNvPr id="403" name="Shape 403"/>
          <p:cNvCxnSpPr/>
          <p:nvPr/>
        </p:nvCxnSpPr>
        <p:spPr>
          <a:xfrm>
            <a:off x="595313" y="596348"/>
            <a:ext cx="11001300" cy="0"/>
          </a:xfrm>
          <a:prstGeom prst="straightConnector1">
            <a:avLst/>
          </a:prstGeom>
          <a:noFill/>
          <a:ln>
            <a:noFill/>
          </a:ln>
        </p:spPr>
      </p:cxnSp>
      <p:cxnSp>
        <p:nvCxnSpPr>
          <p:cNvPr id="404" name="Shape 404"/>
          <p:cNvCxnSpPr/>
          <p:nvPr/>
        </p:nvCxnSpPr>
        <p:spPr>
          <a:xfrm>
            <a:off x="595313" y="1144988"/>
            <a:ext cx="11001300" cy="0"/>
          </a:xfrm>
          <a:prstGeom prst="straightConnector1">
            <a:avLst/>
          </a:prstGeom>
          <a:noFill/>
          <a:ln>
            <a:noFill/>
          </a:ln>
        </p:spPr>
      </p:cxnSp>
      <p:sp>
        <p:nvSpPr>
          <p:cNvPr id="405" name="Shape 405"/>
          <p:cNvSpPr/>
          <p:nvPr/>
        </p:nvSpPr>
        <p:spPr>
          <a:xfrm>
            <a:off x="5298281"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406" name="Shape 406"/>
          <p:cNvSpPr/>
          <p:nvPr/>
        </p:nvSpPr>
        <p:spPr>
          <a:xfrm>
            <a:off x="8608219"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407" name="Shape 407"/>
          <p:cNvSpPr txBox="1">
            <a:spLocks noGrp="1"/>
          </p:cNvSpPr>
          <p:nvPr>
            <p:ph type="body" idx="1"/>
          </p:nvPr>
        </p:nvSpPr>
        <p:spPr>
          <a:xfrm>
            <a:off x="1726406" y="1860605"/>
            <a:ext cx="2167200" cy="37212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408"/>
        <p:cNvGrpSpPr/>
        <p:nvPr/>
      </p:nvGrpSpPr>
      <p:grpSpPr>
        <a:xfrm>
          <a:off x="0" y="0"/>
          <a:ext cx="0" cy="0"/>
          <a:chOff x="0" y="0"/>
          <a:chExt cx="0" cy="0"/>
        </a:xfrm>
      </p:grpSpPr>
      <p:cxnSp>
        <p:nvCxnSpPr>
          <p:cNvPr id="409" name="Shape 409"/>
          <p:cNvCxnSpPr/>
          <p:nvPr/>
        </p:nvCxnSpPr>
        <p:spPr>
          <a:xfrm>
            <a:off x="595313" y="596348"/>
            <a:ext cx="11001300" cy="0"/>
          </a:xfrm>
          <a:prstGeom prst="straightConnector1">
            <a:avLst/>
          </a:prstGeom>
          <a:noFill/>
          <a:ln>
            <a:noFill/>
          </a:ln>
        </p:spPr>
      </p:cxnSp>
      <p:cxnSp>
        <p:nvCxnSpPr>
          <p:cNvPr id="410" name="Shape 410"/>
          <p:cNvCxnSpPr/>
          <p:nvPr/>
        </p:nvCxnSpPr>
        <p:spPr>
          <a:xfrm>
            <a:off x="595313" y="1144988"/>
            <a:ext cx="11001300" cy="0"/>
          </a:xfrm>
          <a:prstGeom prst="straightConnector1">
            <a:avLst/>
          </a:prstGeom>
          <a:noFill/>
          <a:ln>
            <a:noFill/>
          </a:ln>
        </p:spPr>
      </p:cxnSp>
      <p:sp>
        <p:nvSpPr>
          <p:cNvPr id="411" name="Shape 411"/>
          <p:cNvSpPr/>
          <p:nvPr/>
        </p:nvSpPr>
        <p:spPr>
          <a:xfrm>
            <a:off x="614838" y="2167255"/>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75" tIns="85775" rIns="85775" bIns="8577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412" name="Shape 412"/>
          <p:cNvSpPr/>
          <p:nvPr/>
        </p:nvSpPr>
        <p:spPr>
          <a:xfrm>
            <a:off x="4112276" y="2163143"/>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75" tIns="85775" rIns="85775" bIns="8577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413" name="Shape 413"/>
          <p:cNvSpPr/>
          <p:nvPr/>
        </p:nvSpPr>
        <p:spPr>
          <a:xfrm>
            <a:off x="6945940" y="2276200"/>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75" tIns="85775" rIns="85775" bIns="8577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414"/>
        <p:cNvGrpSpPr/>
        <p:nvPr/>
      </p:nvGrpSpPr>
      <p:grpSpPr>
        <a:xfrm>
          <a:off x="0" y="0"/>
          <a:ext cx="0" cy="0"/>
          <a:chOff x="0" y="0"/>
          <a:chExt cx="0" cy="0"/>
        </a:xfrm>
      </p:grpSpPr>
      <p:cxnSp>
        <p:nvCxnSpPr>
          <p:cNvPr id="415" name="Shape 415"/>
          <p:cNvCxnSpPr/>
          <p:nvPr/>
        </p:nvCxnSpPr>
        <p:spPr>
          <a:xfrm>
            <a:off x="595313" y="596348"/>
            <a:ext cx="11001300" cy="0"/>
          </a:xfrm>
          <a:prstGeom prst="straightConnector1">
            <a:avLst/>
          </a:prstGeom>
          <a:noFill/>
          <a:ln>
            <a:noFill/>
          </a:ln>
        </p:spPr>
      </p:cxnSp>
      <p:cxnSp>
        <p:nvCxnSpPr>
          <p:cNvPr id="416" name="Shape 416"/>
          <p:cNvCxnSpPr/>
          <p:nvPr/>
        </p:nvCxnSpPr>
        <p:spPr>
          <a:xfrm>
            <a:off x="595313" y="1144988"/>
            <a:ext cx="11001300" cy="0"/>
          </a:xfrm>
          <a:prstGeom prst="straightConnector1">
            <a:avLst/>
          </a:prstGeom>
          <a:noFill/>
          <a:ln>
            <a:noFill/>
          </a:ln>
        </p:spPr>
      </p:cxnSp>
      <p:grpSp>
        <p:nvGrpSpPr>
          <p:cNvPr id="417" name="Shape 417"/>
          <p:cNvGrpSpPr/>
          <p:nvPr/>
        </p:nvGrpSpPr>
        <p:grpSpPr>
          <a:xfrm>
            <a:off x="595313" y="1717482"/>
            <a:ext cx="1190531" cy="1192563"/>
            <a:chOff x="0" y="0"/>
            <a:chExt cx="1269900" cy="1269900"/>
          </a:xfrm>
        </p:grpSpPr>
        <p:pic>
          <p:nvPicPr>
            <p:cNvPr id="418" name="Shape 418"/>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419" name="Shape 419"/>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STICKER</a:t>
              </a:r>
              <a:br>
                <a:rPr lang="en-US" sz="1700" b="1" i="0" u="none" strike="noStrike" cap="none">
                  <a:solidFill>
                    <a:srgbClr val="000000"/>
                  </a:solidFill>
                  <a:latin typeface="Arial"/>
                  <a:ea typeface="Arial"/>
                  <a:cs typeface="Arial"/>
                  <a:sym typeface="Arial"/>
                </a:rPr>
              </a:br>
              <a:r>
                <a:rPr lang="en-US" sz="1700" b="1" i="0" u="none" strike="noStrike" cap="none">
                  <a:solidFill>
                    <a:srgbClr val="000000"/>
                  </a:solidFill>
                  <a:latin typeface="Arial"/>
                  <a:ea typeface="Arial"/>
                  <a:cs typeface="Arial"/>
                  <a:sym typeface="Arial"/>
                </a:rPr>
                <a:t>TEXT</a:t>
              </a:r>
              <a:endParaRPr sz="1300"/>
            </a:p>
          </p:txBody>
        </p:sp>
      </p:grpSp>
      <p:grpSp>
        <p:nvGrpSpPr>
          <p:cNvPr id="420" name="Shape 420"/>
          <p:cNvGrpSpPr/>
          <p:nvPr/>
        </p:nvGrpSpPr>
        <p:grpSpPr>
          <a:xfrm>
            <a:off x="2024063" y="1717482"/>
            <a:ext cx="1190531" cy="1192563"/>
            <a:chOff x="0" y="0"/>
            <a:chExt cx="1269900" cy="1269900"/>
          </a:xfrm>
        </p:grpSpPr>
        <p:pic>
          <p:nvPicPr>
            <p:cNvPr id="421" name="Shape 421"/>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422" name="Shape 422"/>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423" name="Shape 423"/>
          <p:cNvGrpSpPr/>
          <p:nvPr/>
        </p:nvGrpSpPr>
        <p:grpSpPr>
          <a:xfrm>
            <a:off x="595313" y="3136790"/>
            <a:ext cx="1190531" cy="1192563"/>
            <a:chOff x="0" y="0"/>
            <a:chExt cx="1269900" cy="1269900"/>
          </a:xfrm>
        </p:grpSpPr>
        <p:pic>
          <p:nvPicPr>
            <p:cNvPr id="424" name="Shape 424"/>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425" name="Shape 42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426" name="Shape 426"/>
          <p:cNvGrpSpPr/>
          <p:nvPr/>
        </p:nvGrpSpPr>
        <p:grpSpPr>
          <a:xfrm>
            <a:off x="2024063" y="3136790"/>
            <a:ext cx="1190531" cy="1192563"/>
            <a:chOff x="0" y="0"/>
            <a:chExt cx="1269900" cy="1269900"/>
          </a:xfrm>
        </p:grpSpPr>
        <p:pic>
          <p:nvPicPr>
            <p:cNvPr id="427" name="Shape 427"/>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428" name="Shape 42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429" name="Shape 429"/>
          <p:cNvGrpSpPr/>
          <p:nvPr/>
        </p:nvGrpSpPr>
        <p:grpSpPr>
          <a:xfrm>
            <a:off x="595313" y="4579951"/>
            <a:ext cx="1190531" cy="1192563"/>
            <a:chOff x="0" y="0"/>
            <a:chExt cx="1269900" cy="1269900"/>
          </a:xfrm>
        </p:grpSpPr>
        <p:pic>
          <p:nvPicPr>
            <p:cNvPr id="430" name="Shape 430"/>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431" name="Shape 43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432" name="Shape 432"/>
          <p:cNvGrpSpPr/>
          <p:nvPr/>
        </p:nvGrpSpPr>
        <p:grpSpPr>
          <a:xfrm>
            <a:off x="2024063" y="4579951"/>
            <a:ext cx="1190531" cy="1192563"/>
            <a:chOff x="0" y="0"/>
            <a:chExt cx="1269900" cy="1269900"/>
          </a:xfrm>
        </p:grpSpPr>
        <p:pic>
          <p:nvPicPr>
            <p:cNvPr id="433" name="Shape 433"/>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434" name="Shape 43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sp>
        <p:nvSpPr>
          <p:cNvPr id="435" name="Shape 435"/>
          <p:cNvSpPr/>
          <p:nvPr/>
        </p:nvSpPr>
        <p:spPr>
          <a:xfrm>
            <a:off x="8241357" y="1717482"/>
            <a:ext cx="30339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62100" tIns="262100" rIns="262100" bIns="26210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a:p>
        </p:txBody>
      </p:sp>
      <p:grpSp>
        <p:nvGrpSpPr>
          <p:cNvPr id="436" name="Shape 436"/>
          <p:cNvGrpSpPr/>
          <p:nvPr/>
        </p:nvGrpSpPr>
        <p:grpSpPr>
          <a:xfrm>
            <a:off x="3798092" y="1717481"/>
            <a:ext cx="1904906" cy="1908157"/>
            <a:chOff x="0" y="0"/>
            <a:chExt cx="2031900" cy="2031900"/>
          </a:xfrm>
        </p:grpSpPr>
        <p:pic>
          <p:nvPicPr>
            <p:cNvPr id="437" name="Shape 437"/>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438" name="Shape 438"/>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TERM</a:t>
              </a:r>
              <a:endParaRPr sz="1300"/>
            </a:p>
          </p:txBody>
        </p:sp>
        <p:sp>
          <p:nvSpPr>
            <p:cNvPr id="439" name="Shape 439"/>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440" name="Shape 440"/>
          <p:cNvGrpSpPr/>
          <p:nvPr/>
        </p:nvGrpSpPr>
        <p:grpSpPr>
          <a:xfrm>
            <a:off x="5965029" y="1717481"/>
            <a:ext cx="1904906" cy="1908157"/>
            <a:chOff x="0" y="0"/>
            <a:chExt cx="2031900" cy="2031900"/>
          </a:xfrm>
        </p:grpSpPr>
        <p:pic>
          <p:nvPicPr>
            <p:cNvPr id="441" name="Shape 441"/>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442" name="Shape 442"/>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443" name="Shape 443"/>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444" name="Shape 444"/>
          <p:cNvGrpSpPr/>
          <p:nvPr/>
        </p:nvGrpSpPr>
        <p:grpSpPr>
          <a:xfrm>
            <a:off x="3798092" y="3864332"/>
            <a:ext cx="1904906" cy="1908157"/>
            <a:chOff x="0" y="0"/>
            <a:chExt cx="2031900" cy="2031900"/>
          </a:xfrm>
        </p:grpSpPr>
        <p:pic>
          <p:nvPicPr>
            <p:cNvPr id="445" name="Shape 445"/>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446" name="Shape 446"/>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447" name="Shape 44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448" name="Shape 448"/>
          <p:cNvGrpSpPr/>
          <p:nvPr/>
        </p:nvGrpSpPr>
        <p:grpSpPr>
          <a:xfrm>
            <a:off x="5965029" y="3864332"/>
            <a:ext cx="1904906" cy="1908157"/>
            <a:chOff x="0" y="0"/>
            <a:chExt cx="2031900" cy="2031900"/>
          </a:xfrm>
        </p:grpSpPr>
        <p:pic>
          <p:nvPicPr>
            <p:cNvPr id="449" name="Shape 449"/>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450" name="Shape 450"/>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451" name="Shape 451"/>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sp>
        <p:nvSpPr>
          <p:cNvPr id="452" name="Shape 452"/>
          <p:cNvSpPr/>
          <p:nvPr/>
        </p:nvSpPr>
        <p:spPr>
          <a:xfrm>
            <a:off x="8241357" y="3864334"/>
            <a:ext cx="30339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62100" tIns="262100" rIns="262100" bIns="26210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453"/>
        <p:cNvGrpSpPr/>
        <p:nvPr/>
      </p:nvGrpSpPr>
      <p:grpSpPr>
        <a:xfrm>
          <a:off x="0" y="0"/>
          <a:ext cx="0" cy="0"/>
          <a:chOff x="0" y="0"/>
          <a:chExt cx="0" cy="0"/>
        </a:xfrm>
      </p:grpSpPr>
      <p:cxnSp>
        <p:nvCxnSpPr>
          <p:cNvPr id="454" name="Shape 454"/>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455" name="Shape 455"/>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456" name="Shape 456"/>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200" b="1" i="0" u="none" strike="noStrike" cap="none">
                <a:solidFill>
                  <a:srgbClr val="FFFFFF"/>
                </a:solidFill>
                <a:latin typeface="Arial"/>
                <a:ea typeface="Arial"/>
                <a:cs typeface="Arial"/>
                <a:sym typeface="Arial"/>
              </a:rPr>
              <a:t>Q&amp;A</a:t>
            </a:r>
            <a:endParaRPr sz="13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457"/>
        <p:cNvGrpSpPr/>
        <p:nvPr/>
      </p:nvGrpSpPr>
      <p:grpSpPr>
        <a:xfrm>
          <a:off x="0" y="0"/>
          <a:ext cx="0" cy="0"/>
          <a:chOff x="0" y="0"/>
          <a:chExt cx="0" cy="0"/>
        </a:xfrm>
      </p:grpSpPr>
      <p:cxnSp>
        <p:nvCxnSpPr>
          <p:cNvPr id="458" name="Shape 458"/>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459" name="Shape 459"/>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460" name="Shape 460"/>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200" b="1" i="0" u="none" strike="noStrike" cap="none">
                <a:solidFill>
                  <a:srgbClr val="FFFFFF"/>
                </a:solidFill>
                <a:latin typeface="Arial"/>
                <a:ea typeface="Arial"/>
                <a:cs typeface="Arial"/>
                <a:sym typeface="Arial"/>
              </a:rPr>
              <a:t>EXIT TICKETS</a:t>
            </a:r>
            <a:endParaRPr sz="13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61"/>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462"/>
        <p:cNvGrpSpPr/>
        <p:nvPr/>
      </p:nvGrpSpPr>
      <p:grpSpPr>
        <a:xfrm>
          <a:off x="0" y="0"/>
          <a:ext cx="0" cy="0"/>
          <a:chOff x="0" y="0"/>
          <a:chExt cx="0" cy="0"/>
        </a:xfrm>
      </p:grpSpPr>
      <p:cxnSp>
        <p:nvCxnSpPr>
          <p:cNvPr id="463" name="Shape 463"/>
          <p:cNvCxnSpPr/>
          <p:nvPr/>
        </p:nvCxnSpPr>
        <p:spPr>
          <a:xfrm>
            <a:off x="595313" y="596348"/>
            <a:ext cx="11001300" cy="0"/>
          </a:xfrm>
          <a:prstGeom prst="straightConnector1">
            <a:avLst/>
          </a:prstGeom>
          <a:noFill/>
          <a:ln>
            <a:noFill/>
          </a:ln>
        </p:spPr>
      </p:cxnSp>
      <p:cxnSp>
        <p:nvCxnSpPr>
          <p:cNvPr id="464" name="Shape 464"/>
          <p:cNvCxnSpPr/>
          <p:nvPr/>
        </p:nvCxnSpPr>
        <p:spPr>
          <a:xfrm>
            <a:off x="595313" y="1144988"/>
            <a:ext cx="11001300" cy="0"/>
          </a:xfrm>
          <a:prstGeom prst="straightConnector1">
            <a:avLst/>
          </a:prstGeom>
          <a:noFill/>
          <a:ln>
            <a:noFill/>
          </a:ln>
        </p:spPr>
      </p:cxnSp>
      <p:grpSp>
        <p:nvGrpSpPr>
          <p:cNvPr id="465" name="Shape 465"/>
          <p:cNvGrpSpPr/>
          <p:nvPr/>
        </p:nvGrpSpPr>
        <p:grpSpPr>
          <a:xfrm>
            <a:off x="1297780" y="2939995"/>
            <a:ext cx="1190531" cy="1192563"/>
            <a:chOff x="0" y="0"/>
            <a:chExt cx="1269900" cy="1269900"/>
          </a:xfrm>
        </p:grpSpPr>
        <p:pic>
          <p:nvPicPr>
            <p:cNvPr id="466" name="Shape 466"/>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467" name="Shape 467"/>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EXERCISE</a:t>
              </a:r>
              <a:endParaRPr sz="1300"/>
            </a:p>
          </p:txBody>
        </p:sp>
      </p:grpSp>
      <p:cxnSp>
        <p:nvCxnSpPr>
          <p:cNvPr id="468" name="Shape 468"/>
          <p:cNvCxnSpPr/>
          <p:nvPr/>
        </p:nvCxnSpPr>
        <p:spPr>
          <a:xfrm rot="10800000">
            <a:off x="3024188" y="1693967"/>
            <a:ext cx="0" cy="41607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43"/>
        <p:cNvGrpSpPr/>
        <p:nvPr/>
      </p:nvGrpSpPr>
      <p:grpSpPr>
        <a:xfrm>
          <a:off x="0" y="0"/>
          <a:ext cx="0" cy="0"/>
          <a:chOff x="0" y="0"/>
          <a:chExt cx="0" cy="0"/>
        </a:xfrm>
      </p:grpSpPr>
      <p:cxnSp>
        <p:nvCxnSpPr>
          <p:cNvPr id="44" name="Shape 44"/>
          <p:cNvCxnSpPr/>
          <p:nvPr/>
        </p:nvCxnSpPr>
        <p:spPr>
          <a:xfrm>
            <a:off x="595313" y="596348"/>
            <a:ext cx="11001375" cy="10"/>
          </a:xfrm>
          <a:prstGeom prst="straightConnector1">
            <a:avLst/>
          </a:prstGeom>
          <a:noFill/>
          <a:ln>
            <a:noFill/>
          </a:ln>
        </p:spPr>
      </p:cxnSp>
      <p:cxnSp>
        <p:nvCxnSpPr>
          <p:cNvPr id="45" name="Shape 45"/>
          <p:cNvCxnSpPr/>
          <p:nvPr/>
        </p:nvCxnSpPr>
        <p:spPr>
          <a:xfrm>
            <a:off x="595313" y="1144988"/>
            <a:ext cx="11001375" cy="10"/>
          </a:xfrm>
          <a:prstGeom prst="straightConnector1">
            <a:avLst/>
          </a:prstGeom>
          <a:noFill/>
          <a:ln>
            <a:noFill/>
          </a:ln>
        </p:spPr>
      </p:cxnSp>
      <p:cxnSp>
        <p:nvCxnSpPr>
          <p:cNvPr id="46" name="Shape 46"/>
          <p:cNvCxnSpPr/>
          <p:nvPr/>
        </p:nvCxnSpPr>
        <p:spPr>
          <a:xfrm rot="10800000" flipH="1">
            <a:off x="3667126" y="5053764"/>
            <a:ext cx="3501587" cy="272"/>
          </a:xfrm>
          <a:prstGeom prst="straightConnector1">
            <a:avLst/>
          </a:prstGeom>
          <a:noFill/>
          <a:ln>
            <a:noFill/>
          </a:ln>
        </p:spPr>
      </p:cxnSp>
      <p:cxnSp>
        <p:nvCxnSpPr>
          <p:cNvPr id="47" name="Shape 47"/>
          <p:cNvCxnSpPr/>
          <p:nvPr/>
        </p:nvCxnSpPr>
        <p:spPr>
          <a:xfrm rot="10800000" flipH="1">
            <a:off x="3667126" y="2087696"/>
            <a:ext cx="3501587" cy="272"/>
          </a:xfrm>
          <a:prstGeom prst="straightConnector1">
            <a:avLst/>
          </a:prstGeom>
          <a:noFill/>
          <a:ln>
            <a:noFill/>
          </a:ln>
        </p:spPr>
      </p:cxnSp>
      <p:sp>
        <p:nvSpPr>
          <p:cNvPr id="48" name="Shape 48"/>
          <p:cNvSpPr txBox="1"/>
          <p:nvPr/>
        </p:nvSpPr>
        <p:spPr>
          <a:xfrm>
            <a:off x="429209" y="6330418"/>
            <a:ext cx="11556117" cy="413537"/>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a:p>
        </p:txBody>
      </p:sp>
      <p:cxnSp>
        <p:nvCxnSpPr>
          <p:cNvPr id="49" name="Shape 49"/>
          <p:cNvCxnSpPr/>
          <p:nvPr/>
        </p:nvCxnSpPr>
        <p:spPr>
          <a:xfrm>
            <a:off x="554736" y="6330418"/>
            <a:ext cx="11082528" cy="0"/>
          </a:xfrm>
          <a:prstGeom prst="straightConnector1">
            <a:avLst/>
          </a:prstGeom>
          <a:noFill/>
          <a:ln w="9525" cap="flat" cmpd="sng">
            <a:solidFill>
              <a:srgbClr val="000000"/>
            </a:solidFill>
            <a:prstDash val="solid"/>
            <a:round/>
            <a:headEnd type="none" w="sm" len="sm"/>
            <a:tailEnd type="none" w="sm" len="sm"/>
          </a:ln>
        </p:spPr>
      </p:cxnSp>
      <p:pic>
        <p:nvPicPr>
          <p:cNvPr id="50" name="Shape 50"/>
          <p:cNvPicPr preferRelativeResize="0"/>
          <p:nvPr/>
        </p:nvPicPr>
        <p:blipFill rotWithShape="1">
          <a:blip r:embed="rId2">
            <a:alphaModFix/>
          </a:blip>
          <a:srcRect/>
          <a:stretch/>
        </p:blipFill>
        <p:spPr>
          <a:xfrm>
            <a:off x="11353800" y="6387579"/>
            <a:ext cx="299708" cy="299188"/>
          </a:xfrm>
          <a:prstGeom prst="rect">
            <a:avLst/>
          </a:prstGeom>
          <a:noFill/>
          <a:ln>
            <a:noFill/>
          </a:ln>
        </p:spPr>
      </p:pic>
      <p:cxnSp>
        <p:nvCxnSpPr>
          <p:cNvPr id="51" name="Shape 51"/>
          <p:cNvCxnSpPr/>
          <p:nvPr/>
        </p:nvCxnSpPr>
        <p:spPr>
          <a:xfrm>
            <a:off x="554736" y="560352"/>
            <a:ext cx="11082528" cy="11"/>
          </a:xfrm>
          <a:prstGeom prst="straightConnector1">
            <a:avLst/>
          </a:prstGeom>
          <a:noFill/>
          <a:ln w="9525" cap="flat" cmpd="sng">
            <a:solidFill>
              <a:srgbClr val="000000"/>
            </a:solidFill>
            <a:prstDash val="solid"/>
            <a:round/>
            <a:headEnd type="none" w="sm" len="sm"/>
            <a:tailEnd type="none" w="sm" len="sm"/>
          </a:ln>
        </p:spPr>
      </p:cxnSp>
      <p:cxnSp>
        <p:nvCxnSpPr>
          <p:cNvPr id="52" name="Shape 52"/>
          <p:cNvCxnSpPr/>
          <p:nvPr/>
        </p:nvCxnSpPr>
        <p:spPr>
          <a:xfrm>
            <a:off x="554736" y="1144552"/>
            <a:ext cx="11082528" cy="11"/>
          </a:xfrm>
          <a:prstGeom prst="straightConnector1">
            <a:avLst/>
          </a:prstGeom>
          <a:noFill/>
          <a:ln w="9525" cap="flat" cmpd="sng">
            <a:solidFill>
              <a:srgbClr val="000000"/>
            </a:solidFill>
            <a:prstDash val="solid"/>
            <a:round/>
            <a:headEnd type="none" w="sm" len="sm"/>
            <a:tailEnd type="none" w="sm" len="sm"/>
          </a:ln>
        </p:spPr>
      </p:cxnSp>
      <p:pic>
        <p:nvPicPr>
          <p:cNvPr id="53" name="Shape 53"/>
          <p:cNvPicPr preferRelativeResize="0"/>
          <p:nvPr/>
        </p:nvPicPr>
        <p:blipFill rotWithShape="1">
          <a:blip r:embed="rId3">
            <a:alphaModFix/>
          </a:blip>
          <a:srcRect/>
          <a:stretch/>
        </p:blipFill>
        <p:spPr>
          <a:xfrm>
            <a:off x="999937" y="2913141"/>
            <a:ext cx="892969" cy="892969"/>
          </a:xfrm>
          <a:prstGeom prst="rect">
            <a:avLst/>
          </a:prstGeom>
          <a:noFill/>
          <a:ln>
            <a:noFill/>
          </a:ln>
        </p:spPr>
      </p:pic>
      <p:sp>
        <p:nvSpPr>
          <p:cNvPr id="54" name="Shape 54"/>
          <p:cNvSpPr txBox="1"/>
          <p:nvPr/>
        </p:nvSpPr>
        <p:spPr>
          <a:xfrm>
            <a:off x="896794" y="3070892"/>
            <a:ext cx="1099254" cy="765686"/>
          </a:xfrm>
          <a:prstGeom prst="rect">
            <a:avLst/>
          </a:prstGeom>
          <a:noFill/>
          <a:ln>
            <a:noFill/>
          </a:ln>
        </p:spPr>
        <p:txBody>
          <a:bodyPr spcFirstLastPara="1" wrap="square" lIns="85700" tIns="85700" rIns="85700" bIns="85700" anchor="ctr" anchorCtr="0">
            <a:noAutofit/>
          </a:bodyPr>
          <a:lstStyle/>
          <a:p>
            <a:pPr marL="0" marR="0" lvl="0" indent="0" algn="ctr" rtl="0">
              <a:lnSpc>
                <a:spcPct val="120000"/>
              </a:lnSpc>
              <a:spcBef>
                <a:spcPts val="0"/>
              </a:spcBef>
              <a:spcAft>
                <a:spcPts val="0"/>
              </a:spcAft>
              <a:buNone/>
            </a:pPr>
            <a:r>
              <a:rPr lang="en-US" sz="1031" b="1" i="0" u="none" strike="noStrike" cap="none">
                <a:solidFill>
                  <a:srgbClr val="FFFFFF"/>
                </a:solidFill>
                <a:latin typeface="Oswald"/>
                <a:ea typeface="Oswald"/>
                <a:cs typeface="Oswald"/>
                <a:sym typeface="Oswald"/>
              </a:rPr>
              <a:t>ACTIVITY</a:t>
            </a:r>
            <a:endParaRPr/>
          </a:p>
          <a:p>
            <a:pPr marL="0" marR="0" lvl="0" indent="0" algn="l" rtl="0">
              <a:lnSpc>
                <a:spcPct val="115000"/>
              </a:lnSpc>
              <a:spcBef>
                <a:spcPts val="0"/>
              </a:spcBef>
              <a:spcAft>
                <a:spcPts val="0"/>
              </a:spcAft>
              <a:buNone/>
            </a:pPr>
            <a:endParaRPr sz="938" b="0" i="0" u="none" strike="noStrike" cap="none">
              <a:solidFill>
                <a:srgbClr val="FFFFFF"/>
              </a:solidFill>
              <a:latin typeface="Oswald"/>
              <a:ea typeface="Oswald"/>
              <a:cs typeface="Oswald"/>
              <a:sym typeface="Oswald"/>
            </a:endParaRPr>
          </a:p>
        </p:txBody>
      </p:sp>
      <p:sp>
        <p:nvSpPr>
          <p:cNvPr id="55" name="Shape 55"/>
          <p:cNvSpPr/>
          <p:nvPr/>
        </p:nvSpPr>
        <p:spPr>
          <a:xfrm>
            <a:off x="2891308" y="4719741"/>
            <a:ext cx="3500400" cy="238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i="0" u="none" strike="noStrike" cap="none">
                <a:solidFill>
                  <a:srgbClr val="000000"/>
                </a:solidFill>
                <a:latin typeface="Oswald"/>
                <a:ea typeface="Oswald"/>
                <a:cs typeface="Oswald"/>
                <a:sym typeface="Oswald"/>
              </a:rPr>
              <a:t>DELIVERABLE</a:t>
            </a:r>
            <a:endParaRPr sz="1875" b="1" i="0" u="none" strike="noStrike" cap="none">
              <a:solidFill>
                <a:srgbClr val="000000"/>
              </a:solidFill>
              <a:latin typeface="Oswald"/>
              <a:ea typeface="Oswald"/>
              <a:cs typeface="Oswald"/>
              <a:sym typeface="Oswald"/>
            </a:endParaRPr>
          </a:p>
        </p:txBody>
      </p:sp>
      <p:cxnSp>
        <p:nvCxnSpPr>
          <p:cNvPr id="56" name="Shape 56"/>
          <p:cNvCxnSpPr/>
          <p:nvPr/>
        </p:nvCxnSpPr>
        <p:spPr>
          <a:xfrm rot="10800000">
            <a:off x="2341828" y="1651688"/>
            <a:ext cx="0" cy="4369781"/>
          </a:xfrm>
          <a:prstGeom prst="straightConnector1">
            <a:avLst/>
          </a:prstGeom>
          <a:noFill/>
          <a:ln w="9525" cap="flat" cmpd="sng">
            <a:solidFill>
              <a:srgbClr val="B7B7B7"/>
            </a:solidFill>
            <a:prstDash val="solid"/>
            <a:round/>
            <a:headEnd type="none" w="sm" len="sm"/>
            <a:tailEnd type="none" w="sm" len="sm"/>
          </a:ln>
        </p:spPr>
      </p:cxnSp>
      <p:sp>
        <p:nvSpPr>
          <p:cNvPr id="57" name="Shape 57"/>
          <p:cNvSpPr txBox="1">
            <a:spLocks noGrp="1"/>
          </p:cNvSpPr>
          <p:nvPr>
            <p:ph type="body" idx="1"/>
          </p:nvPr>
        </p:nvSpPr>
        <p:spPr>
          <a:xfrm>
            <a:off x="2888537" y="2309762"/>
            <a:ext cx="7522947" cy="2035785"/>
          </a:xfrm>
          <a:prstGeom prst="rect">
            <a:avLst/>
          </a:prstGeom>
          <a:noFill/>
          <a:ln>
            <a:noFill/>
          </a:ln>
        </p:spPr>
        <p:txBody>
          <a:bodyPr spcFirstLastPara="1" wrap="square" lIns="91425" tIns="91425" rIns="91425" bIns="91425" anchor="t" anchorCtr="0"/>
          <a:lstStyle>
            <a:lvl1pPr marL="457200" marR="0" lvl="0" indent="-368300" algn="l" rtl="0">
              <a:lnSpc>
                <a:spcPct val="114000"/>
              </a:lnSpc>
              <a:spcBef>
                <a:spcPts val="0"/>
              </a:spcBef>
              <a:spcAft>
                <a:spcPts val="0"/>
              </a:spcAft>
              <a:buClr>
                <a:schemeClr val="dk1"/>
              </a:buClr>
              <a:buSzPts val="2200"/>
              <a:buFont typeface="Calibri"/>
              <a:buAutoNum type="arabicPeriod"/>
              <a:defRPr sz="22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60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2pPr>
            <a:lvl3pPr marL="1371600" marR="0" lvl="2" indent="-330200" algn="l" rtl="0">
              <a:lnSpc>
                <a:spcPct val="114000"/>
              </a:lnSpc>
              <a:spcBef>
                <a:spcPts val="90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p:nvPr/>
        </p:nvSpPr>
        <p:spPr>
          <a:xfrm>
            <a:off x="2889923" y="1797573"/>
            <a:ext cx="350320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DIRECTIONS</a:t>
            </a:r>
            <a:endParaRPr sz="2000" b="0" i="0" u="none" strike="noStrike" cap="none">
              <a:solidFill>
                <a:schemeClr val="dk1"/>
              </a:solidFill>
              <a:latin typeface="Calibri"/>
              <a:ea typeface="Calibri"/>
              <a:cs typeface="Calibri"/>
              <a:sym typeface="Calibri"/>
            </a:endParaRPr>
          </a:p>
        </p:txBody>
      </p:sp>
      <p:sp>
        <p:nvSpPr>
          <p:cNvPr id="59" name="Shape 59"/>
          <p:cNvSpPr txBox="1">
            <a:spLocks noGrp="1"/>
          </p:cNvSpPr>
          <p:nvPr>
            <p:ph type="body" idx="2"/>
          </p:nvPr>
        </p:nvSpPr>
        <p:spPr>
          <a:xfrm>
            <a:off x="3232086" y="4944241"/>
            <a:ext cx="7179398" cy="373389"/>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1"/>
              </a:buClr>
              <a:buSzPts val="2800"/>
              <a:buFont typeface="Calibri"/>
              <a:buNone/>
              <a:defRPr sz="22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600"/>
              </a:spcBef>
              <a:spcAft>
                <a:spcPts val="0"/>
              </a:spcAft>
              <a:buClr>
                <a:schemeClr val="dk1"/>
              </a:buClr>
              <a:buSzPts val="2400"/>
              <a:buFont typeface="Calibri"/>
              <a:buNone/>
              <a:defRPr sz="18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900"/>
              </a:spcBef>
              <a:spcAft>
                <a:spcPts val="0"/>
              </a:spcAft>
              <a:buClr>
                <a:schemeClr val="dk1"/>
              </a:buClr>
              <a:buSzPts val="2000"/>
              <a:buFont typeface="Calibri"/>
              <a:buNone/>
              <a:defRPr sz="16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800"/>
              <a:buFont typeface="Calibri"/>
              <a:buNone/>
              <a:defRPr sz="14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600"/>
              <a:buFont typeface="Calibri"/>
              <a:buNone/>
              <a:defRPr sz="14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title"/>
          </p:nvPr>
        </p:nvSpPr>
        <p:spPr>
          <a:xfrm>
            <a:off x="464932" y="560353"/>
            <a:ext cx="11098796" cy="689026"/>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469"/>
        <p:cNvGrpSpPr/>
        <p:nvPr/>
      </p:nvGrpSpPr>
      <p:grpSpPr>
        <a:xfrm>
          <a:off x="0" y="0"/>
          <a:ext cx="0" cy="0"/>
          <a:chOff x="0" y="0"/>
          <a:chExt cx="0" cy="0"/>
        </a:xfrm>
      </p:grpSpPr>
      <p:cxnSp>
        <p:nvCxnSpPr>
          <p:cNvPr id="470" name="Shape 470"/>
          <p:cNvCxnSpPr/>
          <p:nvPr/>
        </p:nvCxnSpPr>
        <p:spPr>
          <a:xfrm>
            <a:off x="595313" y="596348"/>
            <a:ext cx="11001300" cy="0"/>
          </a:xfrm>
          <a:prstGeom prst="straightConnector1">
            <a:avLst/>
          </a:prstGeom>
          <a:noFill/>
          <a:ln>
            <a:noFill/>
          </a:ln>
        </p:spPr>
      </p:cxnSp>
      <p:cxnSp>
        <p:nvCxnSpPr>
          <p:cNvPr id="471" name="Shape 471"/>
          <p:cNvCxnSpPr/>
          <p:nvPr/>
        </p:nvCxnSpPr>
        <p:spPr>
          <a:xfrm>
            <a:off x="595313" y="1144988"/>
            <a:ext cx="11001300" cy="0"/>
          </a:xfrm>
          <a:prstGeom prst="straightConnector1">
            <a:avLst/>
          </a:prstGeom>
          <a:noFill/>
          <a:ln>
            <a:noFill/>
          </a:ln>
        </p:spPr>
      </p:cxnSp>
      <p:cxnSp>
        <p:nvCxnSpPr>
          <p:cNvPr id="472" name="Shape 472"/>
          <p:cNvCxnSpPr/>
          <p:nvPr/>
        </p:nvCxnSpPr>
        <p:spPr>
          <a:xfrm rot="10800000" flipH="1">
            <a:off x="8084344" y="2611703"/>
            <a:ext cx="3501600" cy="300"/>
          </a:xfrm>
          <a:prstGeom prst="straightConnector1">
            <a:avLst/>
          </a:prstGeom>
          <a:noFill/>
          <a:ln>
            <a:noFill/>
          </a:ln>
        </p:spPr>
      </p:cxnSp>
      <p:cxnSp>
        <p:nvCxnSpPr>
          <p:cNvPr id="473" name="Shape 473"/>
          <p:cNvCxnSpPr/>
          <p:nvPr/>
        </p:nvCxnSpPr>
        <p:spPr>
          <a:xfrm rot="10800000" flipH="1">
            <a:off x="595313" y="2611703"/>
            <a:ext cx="7258800" cy="300"/>
          </a:xfrm>
          <a:prstGeom prst="straightConnector1">
            <a:avLst/>
          </a:prstGeom>
          <a:noFill/>
          <a:ln>
            <a:noFill/>
          </a:ln>
        </p:spPr>
      </p:cxnSp>
      <p:sp>
        <p:nvSpPr>
          <p:cNvPr id="474" name="Shape 474"/>
          <p:cNvSpPr/>
          <p:nvPr/>
        </p:nvSpPr>
        <p:spPr>
          <a:xfrm>
            <a:off x="595313"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SUMMARY</a:t>
            </a:r>
            <a:endParaRPr sz="1300"/>
          </a:p>
        </p:txBody>
      </p:sp>
      <p:sp>
        <p:nvSpPr>
          <p:cNvPr id="475" name="Shape 475"/>
          <p:cNvSpPr/>
          <p:nvPr/>
        </p:nvSpPr>
        <p:spPr>
          <a:xfrm>
            <a:off x="8096250"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CHALLENGE / QUESTION</a:t>
            </a:r>
            <a:endParaRPr sz="1300"/>
          </a:p>
        </p:txBody>
      </p:sp>
      <p:sp>
        <p:nvSpPr>
          <p:cNvPr id="476" name="Shape 476"/>
          <p:cNvSpPr txBox="1">
            <a:spLocks noGrp="1"/>
          </p:cNvSpPr>
          <p:nvPr>
            <p:ph type="sldNum" idx="12"/>
          </p:nvPr>
        </p:nvSpPr>
        <p:spPr>
          <a:xfrm>
            <a:off x="11263313" y="694148"/>
            <a:ext cx="3243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477"/>
        <p:cNvGrpSpPr/>
        <p:nvPr/>
      </p:nvGrpSpPr>
      <p:grpSpPr>
        <a:xfrm>
          <a:off x="0" y="0"/>
          <a:ext cx="0" cy="0"/>
          <a:chOff x="0" y="0"/>
          <a:chExt cx="0" cy="0"/>
        </a:xfrm>
      </p:grpSpPr>
      <p:sp>
        <p:nvSpPr>
          <p:cNvPr id="478" name="Shape 478"/>
          <p:cNvSpPr txBox="1">
            <a:spLocks noGrp="1"/>
          </p:cNvSpPr>
          <p:nvPr>
            <p:ph type="body" idx="1"/>
          </p:nvPr>
        </p:nvSpPr>
        <p:spPr>
          <a:xfrm>
            <a:off x="297656" y="298174"/>
            <a:ext cx="11596800" cy="62616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479" name="Shape 479"/>
          <p:cNvSpPr txBox="1">
            <a:spLocks noGrp="1"/>
          </p:cNvSpPr>
          <p:nvPr>
            <p:ph type="title"/>
          </p:nvPr>
        </p:nvSpPr>
        <p:spPr>
          <a:xfrm>
            <a:off x="595313" y="1383527"/>
            <a:ext cx="11001300" cy="1407300"/>
          </a:xfrm>
          <a:prstGeom prst="rect">
            <a:avLst/>
          </a:prstGeom>
          <a:noFill/>
          <a:ln>
            <a:noFill/>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480" name="Shape 480"/>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481"/>
        <p:cNvGrpSpPr/>
        <p:nvPr/>
      </p:nvGrpSpPr>
      <p:grpSpPr>
        <a:xfrm>
          <a:off x="0" y="0"/>
          <a:ext cx="0" cy="0"/>
          <a:chOff x="0" y="0"/>
          <a:chExt cx="0" cy="0"/>
        </a:xfrm>
      </p:grpSpPr>
      <p:pic>
        <p:nvPicPr>
          <p:cNvPr id="482" name="Shape 482"/>
          <p:cNvPicPr preferRelativeResize="0"/>
          <p:nvPr/>
        </p:nvPicPr>
        <p:blipFill rotWithShape="1">
          <a:blip r:embed="rId2">
            <a:alphaModFix/>
          </a:blip>
          <a:srcRect/>
          <a:stretch/>
        </p:blipFill>
        <p:spPr>
          <a:xfrm>
            <a:off x="3107531" y="1460656"/>
            <a:ext cx="5964000" cy="4842300"/>
          </a:xfrm>
          <a:prstGeom prst="rect">
            <a:avLst/>
          </a:prstGeom>
          <a:noFill/>
          <a:ln>
            <a:noFill/>
          </a:ln>
        </p:spPr>
      </p:pic>
      <p:cxnSp>
        <p:nvCxnSpPr>
          <p:cNvPr id="483" name="Shape 483"/>
          <p:cNvCxnSpPr/>
          <p:nvPr/>
        </p:nvCxnSpPr>
        <p:spPr>
          <a:xfrm>
            <a:off x="595313" y="596348"/>
            <a:ext cx="11001300" cy="0"/>
          </a:xfrm>
          <a:prstGeom prst="straightConnector1">
            <a:avLst/>
          </a:prstGeom>
          <a:noFill/>
          <a:ln>
            <a:noFill/>
          </a:ln>
        </p:spPr>
      </p:cxnSp>
      <p:cxnSp>
        <p:nvCxnSpPr>
          <p:cNvPr id="484" name="Shape 484"/>
          <p:cNvCxnSpPr/>
          <p:nvPr/>
        </p:nvCxnSpPr>
        <p:spPr>
          <a:xfrm>
            <a:off x="595313" y="1144988"/>
            <a:ext cx="11001300" cy="0"/>
          </a:xfrm>
          <a:prstGeom prst="straightConnector1">
            <a:avLst/>
          </a:prstGeom>
          <a:noFill/>
          <a:ln>
            <a:noFill/>
          </a:ln>
        </p:spPr>
      </p:cxnSp>
      <p:sp>
        <p:nvSpPr>
          <p:cNvPr id="485" name="Shape 485"/>
          <p:cNvSpPr txBox="1">
            <a:spLocks noGrp="1"/>
          </p:cNvSpPr>
          <p:nvPr>
            <p:ph type="body" idx="1"/>
          </p:nvPr>
        </p:nvSpPr>
        <p:spPr>
          <a:xfrm>
            <a:off x="3381375" y="1693628"/>
            <a:ext cx="5464800" cy="30888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486" name="Shape 486"/>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487"/>
        <p:cNvGrpSpPr/>
        <p:nvPr/>
      </p:nvGrpSpPr>
      <p:grpSpPr>
        <a:xfrm>
          <a:off x="0" y="0"/>
          <a:ext cx="0" cy="0"/>
          <a:chOff x="0" y="0"/>
          <a:chExt cx="0" cy="0"/>
        </a:xfrm>
      </p:grpSpPr>
      <p:pic>
        <p:nvPicPr>
          <p:cNvPr id="488" name="Shape 488"/>
          <p:cNvPicPr preferRelativeResize="0"/>
          <p:nvPr/>
        </p:nvPicPr>
        <p:blipFill rotWithShape="1">
          <a:blip r:embed="rId2">
            <a:alphaModFix/>
          </a:blip>
          <a:srcRect/>
          <a:stretch/>
        </p:blipFill>
        <p:spPr>
          <a:xfrm>
            <a:off x="2620117" y="1461423"/>
            <a:ext cx="6870900" cy="4816500"/>
          </a:xfrm>
          <a:prstGeom prst="rect">
            <a:avLst/>
          </a:prstGeom>
          <a:noFill/>
          <a:ln>
            <a:noFill/>
          </a:ln>
        </p:spPr>
      </p:pic>
      <p:cxnSp>
        <p:nvCxnSpPr>
          <p:cNvPr id="489" name="Shape 489"/>
          <p:cNvCxnSpPr/>
          <p:nvPr/>
        </p:nvCxnSpPr>
        <p:spPr>
          <a:xfrm>
            <a:off x="595313" y="596348"/>
            <a:ext cx="11001300" cy="0"/>
          </a:xfrm>
          <a:prstGeom prst="straightConnector1">
            <a:avLst/>
          </a:prstGeom>
          <a:noFill/>
          <a:ln>
            <a:noFill/>
          </a:ln>
        </p:spPr>
      </p:cxnSp>
      <p:cxnSp>
        <p:nvCxnSpPr>
          <p:cNvPr id="490" name="Shape 490"/>
          <p:cNvCxnSpPr/>
          <p:nvPr/>
        </p:nvCxnSpPr>
        <p:spPr>
          <a:xfrm>
            <a:off x="595313" y="1144988"/>
            <a:ext cx="11001300" cy="0"/>
          </a:xfrm>
          <a:prstGeom prst="straightConnector1">
            <a:avLst/>
          </a:prstGeom>
          <a:noFill/>
          <a:ln>
            <a:noFill/>
          </a:ln>
        </p:spPr>
      </p:cxnSp>
      <p:sp>
        <p:nvSpPr>
          <p:cNvPr id="491" name="Shape 491"/>
          <p:cNvSpPr txBox="1">
            <a:spLocks noGrp="1"/>
          </p:cNvSpPr>
          <p:nvPr>
            <p:ph type="body" idx="1"/>
          </p:nvPr>
        </p:nvSpPr>
        <p:spPr>
          <a:xfrm>
            <a:off x="3524250" y="1729409"/>
            <a:ext cx="5107500" cy="31845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492" name="Shape 492"/>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493"/>
        <p:cNvGrpSpPr/>
        <p:nvPr/>
      </p:nvGrpSpPr>
      <p:grpSpPr>
        <a:xfrm>
          <a:off x="0" y="0"/>
          <a:ext cx="0" cy="0"/>
          <a:chOff x="0" y="0"/>
          <a:chExt cx="0" cy="0"/>
        </a:xfrm>
      </p:grpSpPr>
      <p:pic>
        <p:nvPicPr>
          <p:cNvPr id="494" name="Shape 494"/>
          <p:cNvPicPr preferRelativeResize="0"/>
          <p:nvPr/>
        </p:nvPicPr>
        <p:blipFill rotWithShape="1">
          <a:blip r:embed="rId2">
            <a:alphaModFix/>
          </a:blip>
          <a:srcRect/>
          <a:stretch/>
        </p:blipFill>
        <p:spPr>
          <a:xfrm>
            <a:off x="2940844" y="1419308"/>
            <a:ext cx="6417600" cy="5028900"/>
          </a:xfrm>
          <a:prstGeom prst="rect">
            <a:avLst/>
          </a:prstGeom>
          <a:noFill/>
          <a:ln>
            <a:noFill/>
          </a:ln>
        </p:spPr>
      </p:pic>
      <p:cxnSp>
        <p:nvCxnSpPr>
          <p:cNvPr id="495" name="Shape 495"/>
          <p:cNvCxnSpPr/>
          <p:nvPr/>
        </p:nvCxnSpPr>
        <p:spPr>
          <a:xfrm>
            <a:off x="595313" y="596348"/>
            <a:ext cx="11001300" cy="0"/>
          </a:xfrm>
          <a:prstGeom prst="straightConnector1">
            <a:avLst/>
          </a:prstGeom>
          <a:noFill/>
          <a:ln>
            <a:noFill/>
          </a:ln>
        </p:spPr>
      </p:cxnSp>
      <p:cxnSp>
        <p:nvCxnSpPr>
          <p:cNvPr id="496" name="Shape 496"/>
          <p:cNvCxnSpPr/>
          <p:nvPr/>
        </p:nvCxnSpPr>
        <p:spPr>
          <a:xfrm>
            <a:off x="595313" y="1144988"/>
            <a:ext cx="11001300" cy="0"/>
          </a:xfrm>
          <a:prstGeom prst="straightConnector1">
            <a:avLst/>
          </a:prstGeom>
          <a:noFill/>
          <a:ln>
            <a:noFill/>
          </a:ln>
        </p:spPr>
      </p:cxnSp>
      <p:sp>
        <p:nvSpPr>
          <p:cNvPr id="497" name="Shape 497"/>
          <p:cNvSpPr txBox="1">
            <a:spLocks noGrp="1"/>
          </p:cNvSpPr>
          <p:nvPr>
            <p:ph type="body" idx="1"/>
          </p:nvPr>
        </p:nvSpPr>
        <p:spPr>
          <a:xfrm>
            <a:off x="3583781" y="1967948"/>
            <a:ext cx="5096100" cy="38403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498" name="Shape 498"/>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499"/>
        <p:cNvGrpSpPr/>
        <p:nvPr/>
      </p:nvGrpSpPr>
      <p:grpSpPr>
        <a:xfrm>
          <a:off x="0" y="0"/>
          <a:ext cx="0" cy="0"/>
          <a:chOff x="0" y="0"/>
          <a:chExt cx="0" cy="0"/>
        </a:xfrm>
      </p:grpSpPr>
      <p:pic>
        <p:nvPicPr>
          <p:cNvPr id="500" name="Shape 500"/>
          <p:cNvPicPr preferRelativeResize="0"/>
          <p:nvPr/>
        </p:nvPicPr>
        <p:blipFill rotWithShape="1">
          <a:blip r:embed="rId2">
            <a:alphaModFix/>
          </a:blip>
          <a:srcRect/>
          <a:stretch/>
        </p:blipFill>
        <p:spPr>
          <a:xfrm>
            <a:off x="952500" y="1233693"/>
            <a:ext cx="3791100" cy="5689200"/>
          </a:xfrm>
          <a:prstGeom prst="rect">
            <a:avLst/>
          </a:prstGeom>
          <a:noFill/>
          <a:ln>
            <a:noFill/>
          </a:ln>
        </p:spPr>
      </p:pic>
      <p:pic>
        <p:nvPicPr>
          <p:cNvPr id="501" name="Shape 501"/>
          <p:cNvPicPr preferRelativeResize="0"/>
          <p:nvPr/>
        </p:nvPicPr>
        <p:blipFill rotWithShape="1">
          <a:blip r:embed="rId3">
            <a:alphaModFix/>
          </a:blip>
          <a:srcRect/>
          <a:stretch/>
        </p:blipFill>
        <p:spPr>
          <a:xfrm>
            <a:off x="4381500" y="1288111"/>
            <a:ext cx="3464700" cy="5178900"/>
          </a:xfrm>
          <a:prstGeom prst="rect">
            <a:avLst/>
          </a:prstGeom>
          <a:noFill/>
          <a:ln>
            <a:noFill/>
          </a:ln>
        </p:spPr>
      </p:pic>
      <p:pic>
        <p:nvPicPr>
          <p:cNvPr id="502" name="Shape 502"/>
          <p:cNvPicPr preferRelativeResize="0"/>
          <p:nvPr/>
        </p:nvPicPr>
        <p:blipFill rotWithShape="1">
          <a:blip r:embed="rId4">
            <a:alphaModFix/>
          </a:blip>
          <a:srcRect/>
          <a:stretch/>
        </p:blipFill>
        <p:spPr>
          <a:xfrm>
            <a:off x="7977188" y="1276184"/>
            <a:ext cx="2798100" cy="5127300"/>
          </a:xfrm>
          <a:prstGeom prst="rect">
            <a:avLst/>
          </a:prstGeom>
          <a:noFill/>
          <a:ln>
            <a:noFill/>
          </a:ln>
        </p:spPr>
      </p:pic>
      <p:cxnSp>
        <p:nvCxnSpPr>
          <p:cNvPr id="503" name="Shape 503"/>
          <p:cNvCxnSpPr/>
          <p:nvPr/>
        </p:nvCxnSpPr>
        <p:spPr>
          <a:xfrm>
            <a:off x="595313" y="596348"/>
            <a:ext cx="11001300" cy="0"/>
          </a:xfrm>
          <a:prstGeom prst="straightConnector1">
            <a:avLst/>
          </a:prstGeom>
          <a:noFill/>
          <a:ln>
            <a:noFill/>
          </a:ln>
        </p:spPr>
      </p:cxnSp>
      <p:cxnSp>
        <p:nvCxnSpPr>
          <p:cNvPr id="504" name="Shape 504"/>
          <p:cNvCxnSpPr/>
          <p:nvPr/>
        </p:nvCxnSpPr>
        <p:spPr>
          <a:xfrm>
            <a:off x="595313" y="1144988"/>
            <a:ext cx="11001300" cy="0"/>
          </a:xfrm>
          <a:prstGeom prst="straightConnector1">
            <a:avLst/>
          </a:prstGeom>
          <a:noFill/>
          <a:ln>
            <a:noFill/>
          </a:ln>
        </p:spPr>
      </p:cxnSp>
      <p:sp>
        <p:nvSpPr>
          <p:cNvPr id="505" name="Shape 505"/>
          <p:cNvSpPr/>
          <p:nvPr/>
        </p:nvSpPr>
        <p:spPr>
          <a:xfrm>
            <a:off x="5298281"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506" name="Shape 506"/>
          <p:cNvSpPr/>
          <p:nvPr/>
        </p:nvSpPr>
        <p:spPr>
          <a:xfrm>
            <a:off x="8608219"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507" name="Shape 507"/>
          <p:cNvSpPr txBox="1">
            <a:spLocks noGrp="1"/>
          </p:cNvSpPr>
          <p:nvPr>
            <p:ph type="body" idx="1"/>
          </p:nvPr>
        </p:nvSpPr>
        <p:spPr>
          <a:xfrm>
            <a:off x="1726406" y="1860605"/>
            <a:ext cx="2167200" cy="37212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508" name="Shape 508"/>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509"/>
        <p:cNvGrpSpPr/>
        <p:nvPr/>
      </p:nvGrpSpPr>
      <p:grpSpPr>
        <a:xfrm>
          <a:off x="0" y="0"/>
          <a:ext cx="0" cy="0"/>
          <a:chOff x="0" y="0"/>
          <a:chExt cx="0" cy="0"/>
        </a:xfrm>
      </p:grpSpPr>
      <p:cxnSp>
        <p:nvCxnSpPr>
          <p:cNvPr id="510" name="Shape 510"/>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511" name="Shape 511"/>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512" name="Shape 512"/>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200" b="1" i="0" u="none" strike="noStrike" cap="none">
                <a:solidFill>
                  <a:srgbClr val="FFFFFF"/>
                </a:solidFill>
                <a:latin typeface="Arial"/>
                <a:ea typeface="Arial"/>
                <a:cs typeface="Arial"/>
                <a:sym typeface="Arial"/>
              </a:rPr>
              <a:t>DISCUSSION TIME</a:t>
            </a:r>
            <a:endParaRPr sz="1300"/>
          </a:p>
        </p:txBody>
      </p:sp>
      <p:sp>
        <p:nvSpPr>
          <p:cNvPr id="513" name="Shape 513"/>
          <p:cNvSpPr txBox="1">
            <a:spLocks noGrp="1"/>
          </p:cNvSpPr>
          <p:nvPr>
            <p:ph type="sldNum" idx="12"/>
          </p:nvPr>
        </p:nvSpPr>
        <p:spPr>
          <a:xfrm>
            <a:off x="11278547" y="694148"/>
            <a:ext cx="324300" cy="400800"/>
          </a:xfrm>
          <a:prstGeom prst="rect">
            <a:avLst/>
          </a:prstGeom>
          <a:noFill/>
          <a:ln>
            <a:noFill/>
          </a:ln>
        </p:spPr>
        <p:txBody>
          <a:bodyPr spcFirstLastPara="1" wrap="square" lIns="85775" tIns="85775" rIns="85775" bIns="85775" anchor="ctr" anchorCtr="0">
            <a:noAutofit/>
          </a:bodyPr>
          <a:lstStyle>
            <a:lvl1pPr marL="0" marR="0" lvl="0"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lgn="l">
              <a:spcBef>
                <a:spcPts val="0"/>
              </a:spcBef>
              <a:spcAft>
                <a:spcPts val="0"/>
              </a:spcAft>
              <a:buNone/>
            </a:pPr>
            <a:endParaRPr/>
          </a:p>
          <a:p>
            <a:pPr marL="0" lvl="2" indent="419100" algn="l">
              <a:spcBef>
                <a:spcPts val="0"/>
              </a:spcBef>
              <a:spcAft>
                <a:spcPts val="0"/>
              </a:spcAft>
              <a:buNone/>
            </a:pPr>
            <a:endParaRPr/>
          </a:p>
          <a:p>
            <a:pPr marL="0" lvl="3" indent="647700" algn="l">
              <a:spcBef>
                <a:spcPts val="0"/>
              </a:spcBef>
              <a:spcAft>
                <a:spcPts val="0"/>
              </a:spcAft>
              <a:buNone/>
            </a:pPr>
            <a:endParaRPr/>
          </a:p>
          <a:p>
            <a:pPr marL="0" lvl="4" indent="863600" algn="l">
              <a:spcBef>
                <a:spcPts val="0"/>
              </a:spcBef>
              <a:spcAft>
                <a:spcPts val="0"/>
              </a:spcAft>
              <a:buNone/>
            </a:pPr>
            <a:endParaRPr/>
          </a:p>
          <a:p>
            <a:pPr marL="0" lvl="5" indent="1066800" algn="l">
              <a:spcBef>
                <a:spcPts val="0"/>
              </a:spcBef>
              <a:spcAft>
                <a:spcPts val="0"/>
              </a:spcAft>
              <a:buNone/>
            </a:pPr>
            <a:endParaRPr/>
          </a:p>
          <a:p>
            <a:pPr marL="0" lvl="6" indent="1282700" algn="l">
              <a:spcBef>
                <a:spcPts val="0"/>
              </a:spcBef>
              <a:spcAft>
                <a:spcPts val="0"/>
              </a:spcAft>
              <a:buNone/>
            </a:pPr>
            <a:endParaRPr/>
          </a:p>
          <a:p>
            <a:pPr marL="0" lvl="7" indent="1511300" algn="l">
              <a:spcBef>
                <a:spcPts val="0"/>
              </a:spcBef>
              <a:spcAft>
                <a:spcPts val="0"/>
              </a:spcAft>
              <a:buNone/>
            </a:pPr>
            <a:endParaRPr/>
          </a:p>
          <a:p>
            <a:pPr marL="0" lvl="8" indent="1714500" algn="l">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514"/>
        <p:cNvGrpSpPr/>
        <p:nvPr/>
      </p:nvGrpSpPr>
      <p:grpSpPr>
        <a:xfrm>
          <a:off x="0" y="0"/>
          <a:ext cx="0" cy="0"/>
          <a:chOff x="0" y="0"/>
          <a:chExt cx="0" cy="0"/>
        </a:xfrm>
      </p:grpSpPr>
      <p:cxnSp>
        <p:nvCxnSpPr>
          <p:cNvPr id="515" name="Shape 515"/>
          <p:cNvCxnSpPr/>
          <p:nvPr/>
        </p:nvCxnSpPr>
        <p:spPr>
          <a:xfrm>
            <a:off x="595313" y="596348"/>
            <a:ext cx="11001300" cy="0"/>
          </a:xfrm>
          <a:prstGeom prst="straightConnector1">
            <a:avLst/>
          </a:prstGeom>
          <a:noFill/>
          <a:ln>
            <a:noFill/>
          </a:ln>
        </p:spPr>
      </p:cxnSp>
      <p:cxnSp>
        <p:nvCxnSpPr>
          <p:cNvPr id="516" name="Shape 516"/>
          <p:cNvCxnSpPr/>
          <p:nvPr/>
        </p:nvCxnSpPr>
        <p:spPr>
          <a:xfrm>
            <a:off x="595313" y="1144988"/>
            <a:ext cx="11001300" cy="0"/>
          </a:xfrm>
          <a:prstGeom prst="straightConnector1">
            <a:avLst/>
          </a:prstGeom>
          <a:noFill/>
          <a:ln>
            <a:noFill/>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517"/>
        <p:cNvGrpSpPr/>
        <p:nvPr/>
      </p:nvGrpSpPr>
      <p:grpSpPr>
        <a:xfrm>
          <a:off x="0" y="0"/>
          <a:ext cx="0" cy="0"/>
          <a:chOff x="0" y="0"/>
          <a:chExt cx="0" cy="0"/>
        </a:xfrm>
      </p:grpSpPr>
      <p:cxnSp>
        <p:nvCxnSpPr>
          <p:cNvPr id="518" name="Shape 518"/>
          <p:cNvCxnSpPr/>
          <p:nvPr/>
        </p:nvCxnSpPr>
        <p:spPr>
          <a:xfrm>
            <a:off x="595313" y="596348"/>
            <a:ext cx="11001300" cy="0"/>
          </a:xfrm>
          <a:prstGeom prst="straightConnector1">
            <a:avLst/>
          </a:prstGeom>
          <a:noFill/>
          <a:ln>
            <a:noFill/>
          </a:ln>
        </p:spPr>
      </p:cxnSp>
      <p:cxnSp>
        <p:nvCxnSpPr>
          <p:cNvPr id="519" name="Shape 519"/>
          <p:cNvCxnSpPr/>
          <p:nvPr/>
        </p:nvCxnSpPr>
        <p:spPr>
          <a:xfrm>
            <a:off x="595313" y="1144988"/>
            <a:ext cx="11001300" cy="0"/>
          </a:xfrm>
          <a:prstGeom prst="straightConnector1">
            <a:avLst/>
          </a:prstGeom>
          <a:noFill/>
          <a:ln>
            <a:noFill/>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520"/>
        <p:cNvGrpSpPr/>
        <p:nvPr/>
      </p:nvGrpSpPr>
      <p:grpSpPr>
        <a:xfrm>
          <a:off x="0" y="0"/>
          <a:ext cx="0" cy="0"/>
          <a:chOff x="0" y="0"/>
          <a:chExt cx="0" cy="0"/>
        </a:xfrm>
      </p:grpSpPr>
      <p:cxnSp>
        <p:nvCxnSpPr>
          <p:cNvPr id="521" name="Shape 521"/>
          <p:cNvCxnSpPr/>
          <p:nvPr/>
        </p:nvCxnSpPr>
        <p:spPr>
          <a:xfrm>
            <a:off x="595313" y="596348"/>
            <a:ext cx="11001300" cy="0"/>
          </a:xfrm>
          <a:prstGeom prst="straightConnector1">
            <a:avLst/>
          </a:prstGeom>
          <a:noFill/>
          <a:ln>
            <a:noFill/>
          </a:ln>
        </p:spPr>
      </p:cxnSp>
      <p:cxnSp>
        <p:nvCxnSpPr>
          <p:cNvPr id="522" name="Shape 522"/>
          <p:cNvCxnSpPr/>
          <p:nvPr/>
        </p:nvCxnSpPr>
        <p:spPr>
          <a:xfrm>
            <a:off x="595313" y="1144988"/>
            <a:ext cx="11001300" cy="0"/>
          </a:xfrm>
          <a:prstGeom prst="straightConnector1">
            <a:avLst/>
          </a:prstGeom>
          <a:noFill/>
          <a:ln>
            <a:noFill/>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66293" y="560351"/>
            <a:ext cx="10515600" cy="698081"/>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3" name="Shape 63"/>
          <p:cNvSpPr txBox="1"/>
          <p:nvPr/>
        </p:nvSpPr>
        <p:spPr>
          <a:xfrm>
            <a:off x="429209" y="6330418"/>
            <a:ext cx="11556117" cy="413537"/>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a:p>
        </p:txBody>
      </p:sp>
      <p:cxnSp>
        <p:nvCxnSpPr>
          <p:cNvPr id="64" name="Shape 64"/>
          <p:cNvCxnSpPr/>
          <p:nvPr/>
        </p:nvCxnSpPr>
        <p:spPr>
          <a:xfrm>
            <a:off x="554736" y="6330418"/>
            <a:ext cx="11082528" cy="0"/>
          </a:xfrm>
          <a:prstGeom prst="straightConnector1">
            <a:avLst/>
          </a:prstGeom>
          <a:noFill/>
          <a:ln w="9525" cap="flat" cmpd="sng">
            <a:solidFill>
              <a:srgbClr val="000000"/>
            </a:solidFill>
            <a:prstDash val="solid"/>
            <a:round/>
            <a:headEnd type="none" w="sm" len="sm"/>
            <a:tailEnd type="none" w="sm" len="sm"/>
          </a:ln>
        </p:spPr>
      </p:cxnSp>
      <p:pic>
        <p:nvPicPr>
          <p:cNvPr id="65" name="Shape 65"/>
          <p:cNvPicPr preferRelativeResize="0"/>
          <p:nvPr/>
        </p:nvPicPr>
        <p:blipFill rotWithShape="1">
          <a:blip r:embed="rId2">
            <a:alphaModFix/>
          </a:blip>
          <a:srcRect/>
          <a:stretch/>
        </p:blipFill>
        <p:spPr>
          <a:xfrm>
            <a:off x="11353800" y="6387579"/>
            <a:ext cx="299708" cy="299188"/>
          </a:xfrm>
          <a:prstGeom prst="rect">
            <a:avLst/>
          </a:prstGeom>
          <a:noFill/>
          <a:ln>
            <a:noFill/>
          </a:ln>
        </p:spPr>
      </p:pic>
      <p:cxnSp>
        <p:nvCxnSpPr>
          <p:cNvPr id="66" name="Shape 66"/>
          <p:cNvCxnSpPr/>
          <p:nvPr/>
        </p:nvCxnSpPr>
        <p:spPr>
          <a:xfrm>
            <a:off x="554736" y="560352"/>
            <a:ext cx="11082528" cy="11"/>
          </a:xfrm>
          <a:prstGeom prst="straightConnector1">
            <a:avLst/>
          </a:prstGeom>
          <a:noFill/>
          <a:ln w="9525" cap="flat" cmpd="sng">
            <a:solidFill>
              <a:srgbClr val="000000"/>
            </a:solidFill>
            <a:prstDash val="solid"/>
            <a:round/>
            <a:headEnd type="none" w="sm" len="sm"/>
            <a:tailEnd type="none" w="sm" len="sm"/>
          </a:ln>
        </p:spPr>
      </p:cxnSp>
      <p:cxnSp>
        <p:nvCxnSpPr>
          <p:cNvPr id="67" name="Shape 67"/>
          <p:cNvCxnSpPr/>
          <p:nvPr/>
        </p:nvCxnSpPr>
        <p:spPr>
          <a:xfrm>
            <a:off x="554736" y="1144552"/>
            <a:ext cx="11082528" cy="11"/>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523"/>
        <p:cNvGrpSpPr/>
        <p:nvPr/>
      </p:nvGrpSpPr>
      <p:grpSpPr>
        <a:xfrm>
          <a:off x="0" y="0"/>
          <a:ext cx="0" cy="0"/>
          <a:chOff x="0" y="0"/>
          <a:chExt cx="0" cy="0"/>
        </a:xfrm>
      </p:grpSpPr>
      <p:cxnSp>
        <p:nvCxnSpPr>
          <p:cNvPr id="524" name="Shape 524"/>
          <p:cNvCxnSpPr/>
          <p:nvPr/>
        </p:nvCxnSpPr>
        <p:spPr>
          <a:xfrm>
            <a:off x="595313" y="596348"/>
            <a:ext cx="11001300" cy="0"/>
          </a:xfrm>
          <a:prstGeom prst="straightConnector1">
            <a:avLst/>
          </a:prstGeom>
          <a:noFill/>
          <a:ln>
            <a:noFill/>
          </a:ln>
        </p:spPr>
      </p:cxnSp>
      <p:cxnSp>
        <p:nvCxnSpPr>
          <p:cNvPr id="525" name="Shape 525"/>
          <p:cNvCxnSpPr/>
          <p:nvPr/>
        </p:nvCxnSpPr>
        <p:spPr>
          <a:xfrm>
            <a:off x="595313" y="1144988"/>
            <a:ext cx="11001300" cy="0"/>
          </a:xfrm>
          <a:prstGeom prst="straightConnector1">
            <a:avLst/>
          </a:prstGeom>
          <a:noFill/>
          <a:ln>
            <a:noFill/>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526"/>
        <p:cNvGrpSpPr/>
        <p:nvPr/>
      </p:nvGrpSpPr>
      <p:grpSpPr>
        <a:xfrm>
          <a:off x="0" y="0"/>
          <a:ext cx="0" cy="0"/>
          <a:chOff x="0" y="0"/>
          <a:chExt cx="0" cy="0"/>
        </a:xfrm>
      </p:grpSpPr>
      <p:cxnSp>
        <p:nvCxnSpPr>
          <p:cNvPr id="527" name="Shape 527"/>
          <p:cNvCxnSpPr/>
          <p:nvPr/>
        </p:nvCxnSpPr>
        <p:spPr>
          <a:xfrm>
            <a:off x="595313" y="596348"/>
            <a:ext cx="11001300" cy="0"/>
          </a:xfrm>
          <a:prstGeom prst="straightConnector1">
            <a:avLst/>
          </a:prstGeom>
          <a:noFill/>
          <a:ln w="12700" cap="flat" cmpd="sng">
            <a:solidFill>
              <a:srgbClr val="FFFFFF"/>
            </a:solidFill>
            <a:prstDash val="solid"/>
            <a:miter lim="8000"/>
            <a:headEnd type="none" w="sm" len="sm"/>
            <a:tailEnd type="none" w="sm" len="sm"/>
          </a:ln>
        </p:spPr>
      </p:cxnSp>
      <p:cxnSp>
        <p:nvCxnSpPr>
          <p:cNvPr id="528" name="Shape 528"/>
          <p:cNvCxnSpPr/>
          <p:nvPr/>
        </p:nvCxnSpPr>
        <p:spPr>
          <a:xfrm>
            <a:off x="595313" y="1144988"/>
            <a:ext cx="11001300" cy="0"/>
          </a:xfrm>
          <a:prstGeom prst="straightConnector1">
            <a:avLst/>
          </a:prstGeom>
          <a:noFill/>
          <a:ln w="12700" cap="flat" cmpd="sng">
            <a:solidFill>
              <a:srgbClr val="FFFFFF"/>
            </a:solidFill>
            <a:prstDash val="solid"/>
            <a:miter lim="8000"/>
            <a:headEnd type="none" w="sm" len="sm"/>
            <a:tailEnd type="none" w="sm" len="sm"/>
          </a:ln>
        </p:spPr>
      </p:cxnSp>
      <p:sp>
        <p:nvSpPr>
          <p:cNvPr id="529" name="Shape 529"/>
          <p:cNvSpPr/>
          <p:nvPr/>
        </p:nvSpPr>
        <p:spPr>
          <a:xfrm>
            <a:off x="595313" y="2134925"/>
            <a:ext cx="11001300" cy="3578100"/>
          </a:xfrm>
          <a:prstGeom prst="rect">
            <a:avLst/>
          </a:prstGeom>
          <a:noFill/>
          <a:ln>
            <a:noFill/>
          </a:ln>
        </p:spPr>
        <p:txBody>
          <a:bodyPr spcFirstLastPara="1" wrap="square" lIns="0" tIns="0" rIns="0" bIns="0" anchor="t" anchorCtr="0">
            <a:noAutofit/>
          </a:bodyPr>
          <a:lstStyle/>
          <a:p>
            <a:pPr marL="165100" marR="0" lvl="1" indent="-177800" algn="l" rtl="0">
              <a:lnSpc>
                <a:spcPct val="110000"/>
              </a:lnSpc>
              <a:spcBef>
                <a:spcPts val="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One</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Two</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Three</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Four</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Five</a:t>
            </a:r>
            <a:endParaRPr sz="1300"/>
          </a:p>
        </p:txBody>
      </p:sp>
      <p:sp>
        <p:nvSpPr>
          <p:cNvPr id="530" name="Shape 530"/>
          <p:cNvSpPr/>
          <p:nvPr/>
        </p:nvSpPr>
        <p:spPr>
          <a:xfrm>
            <a:off x="595313" y="2134925"/>
            <a:ext cx="11001300" cy="3578100"/>
          </a:xfrm>
          <a:prstGeom prst="rect">
            <a:avLst/>
          </a:prstGeom>
          <a:noFill/>
          <a:ln>
            <a:noFill/>
          </a:ln>
        </p:spPr>
        <p:txBody>
          <a:bodyPr spcFirstLastPara="1" wrap="square" lIns="0" tIns="0" rIns="0" bIns="0" anchor="t" anchorCtr="0">
            <a:noAutofit/>
          </a:bodyPr>
          <a:lstStyle/>
          <a:p>
            <a:pPr marL="165100" marR="0" lvl="1" indent="-177800" algn="l" rtl="0">
              <a:lnSpc>
                <a:spcPct val="110000"/>
              </a:lnSpc>
              <a:spcBef>
                <a:spcPts val="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One</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Two</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Three</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Four</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Five</a:t>
            </a:r>
            <a:endParaRPr sz="13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595313" y="1383527"/>
            <a:ext cx="11001300" cy="668100"/>
          </a:xfrm>
          <a:prstGeom prst="rect">
            <a:avLst/>
          </a:prstGeom>
          <a:noFill/>
          <a:ln>
            <a:noFill/>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541" name="Shape 541"/>
          <p:cNvSpPr txBox="1">
            <a:spLocks noGrp="1"/>
          </p:cNvSpPr>
          <p:nvPr>
            <p:ph type="body" idx="1"/>
          </p:nvPr>
        </p:nvSpPr>
        <p:spPr>
          <a:xfrm>
            <a:off x="592553" y="2266122"/>
            <a:ext cx="11001300" cy="3578100"/>
          </a:xfrm>
          <a:prstGeom prst="rect">
            <a:avLst/>
          </a:prstGeom>
          <a:noFill/>
          <a:ln>
            <a:noFill/>
          </a:ln>
        </p:spPr>
        <p:txBody>
          <a:bodyPr spcFirstLastPara="1" wrap="square" lIns="85775" tIns="85775" rIns="85775" bIns="85775" anchor="t"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542"/>
        <p:cNvGrpSpPr/>
        <p:nvPr/>
      </p:nvGrpSpPr>
      <p:grpSpPr>
        <a:xfrm>
          <a:off x="0" y="0"/>
          <a:ext cx="0" cy="0"/>
          <a:chOff x="0" y="0"/>
          <a:chExt cx="0" cy="0"/>
        </a:xfrm>
      </p:grpSpPr>
      <p:cxnSp>
        <p:nvCxnSpPr>
          <p:cNvPr id="543" name="Shape 543"/>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544" name="Shape 544"/>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pic>
        <p:nvPicPr>
          <p:cNvPr id="545" name="Shape 545"/>
          <p:cNvPicPr preferRelativeResize="0"/>
          <p:nvPr/>
        </p:nvPicPr>
        <p:blipFill rotWithShape="1">
          <a:blip r:embed="rId2">
            <a:alphaModFix/>
          </a:blip>
          <a:srcRect/>
          <a:stretch/>
        </p:blipFill>
        <p:spPr>
          <a:xfrm>
            <a:off x="595312" y="715617"/>
            <a:ext cx="2654700" cy="286500"/>
          </a:xfrm>
          <a:prstGeom prst="rect">
            <a:avLst/>
          </a:prstGeom>
          <a:noFill/>
          <a:ln>
            <a:noFill/>
          </a:ln>
        </p:spPr>
      </p:pic>
      <p:pic>
        <p:nvPicPr>
          <p:cNvPr id="546" name="Shape 546"/>
          <p:cNvPicPr preferRelativeResize="0"/>
          <p:nvPr/>
        </p:nvPicPr>
        <p:blipFill rotWithShape="1">
          <a:blip r:embed="rId2">
            <a:alphaModFix/>
          </a:blip>
          <a:srcRect r="88028" b="-21432"/>
          <a:stretch/>
        </p:blipFill>
        <p:spPr>
          <a:xfrm>
            <a:off x="11295347" y="6408893"/>
            <a:ext cx="318000" cy="347700"/>
          </a:xfrm>
          <a:prstGeom prst="rect">
            <a:avLst/>
          </a:prstGeom>
          <a:noFill/>
          <a:ln>
            <a:noFill/>
          </a:ln>
        </p:spPr>
      </p:pic>
      <p:sp>
        <p:nvSpPr>
          <p:cNvPr id="547" name="Shape 547"/>
          <p:cNvSpPr txBox="1"/>
          <p:nvPr/>
        </p:nvSpPr>
        <p:spPr>
          <a:xfrm>
            <a:off x="363334" y="6340095"/>
            <a:ext cx="11210100" cy="388500"/>
          </a:xfrm>
          <a:prstGeom prst="rect">
            <a:avLst/>
          </a:prstGeom>
          <a:noFill/>
          <a:ln>
            <a:noFill/>
          </a:ln>
        </p:spPr>
        <p:txBody>
          <a:bodyPr spcFirstLastPara="1" wrap="square" lIns="121775" tIns="121775" rIns="121775" bIns="121775"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00" b="1" i="0" u="none" strike="noStrike" cap="none">
                <a:solidFill>
                  <a:schemeClr val="lt1"/>
                </a:solidFill>
                <a:latin typeface="Helvetica Neue"/>
                <a:ea typeface="Helvetica Neue"/>
                <a:cs typeface="Helvetica Neue"/>
                <a:sym typeface="Helvetica Neue"/>
              </a:rPr>
              <a:t>GENERAL ASSEMBLY	</a:t>
            </a:r>
            <a:endParaRPr sz="1300"/>
          </a:p>
        </p:txBody>
      </p:sp>
      <p:cxnSp>
        <p:nvCxnSpPr>
          <p:cNvPr id="548" name="Shape 548"/>
          <p:cNvCxnSpPr/>
          <p:nvPr/>
        </p:nvCxnSpPr>
        <p:spPr>
          <a:xfrm>
            <a:off x="490933" y="6315742"/>
            <a:ext cx="110823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549"/>
        <p:cNvGrpSpPr/>
        <p:nvPr/>
      </p:nvGrpSpPr>
      <p:grpSpPr>
        <a:xfrm>
          <a:off x="0" y="0"/>
          <a:ext cx="0" cy="0"/>
          <a:chOff x="0" y="0"/>
          <a:chExt cx="0" cy="0"/>
        </a:xfrm>
      </p:grpSpPr>
      <p:cxnSp>
        <p:nvCxnSpPr>
          <p:cNvPr id="550" name="Shape 550"/>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551" name="Shape 551"/>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552"/>
        <p:cNvGrpSpPr/>
        <p:nvPr/>
      </p:nvGrpSpPr>
      <p:grpSpPr>
        <a:xfrm>
          <a:off x="0" y="0"/>
          <a:ext cx="0" cy="0"/>
          <a:chOff x="0" y="0"/>
          <a:chExt cx="0" cy="0"/>
        </a:xfrm>
      </p:grpSpPr>
      <p:sp>
        <p:nvSpPr>
          <p:cNvPr id="553" name="Shape 553"/>
          <p:cNvSpPr txBox="1">
            <a:spLocks noGrp="1"/>
          </p:cNvSpPr>
          <p:nvPr>
            <p:ph type="title"/>
          </p:nvPr>
        </p:nvSpPr>
        <p:spPr>
          <a:xfrm>
            <a:off x="427033" y="690101"/>
            <a:ext cx="11210100" cy="612300"/>
          </a:xfrm>
          <a:prstGeom prst="rect">
            <a:avLst/>
          </a:prstGeom>
          <a:noFill/>
          <a:ln w="9525" cap="flat" cmpd="sng">
            <a:solidFill>
              <a:srgbClr val="000000"/>
            </a:solidFill>
            <a:prstDash val="solid"/>
            <a:round/>
            <a:headEnd type="none" w="sm" len="sm"/>
            <a:tailEnd type="none" w="sm" len="sm"/>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Helvetica Neue"/>
              <a:buNone/>
              <a:defRPr sz="1300" b="1" i="0" u="none" strike="noStrike" cap="none">
                <a:solidFill>
                  <a:srgbClr val="000000"/>
                </a:solidFill>
                <a:latin typeface="Helvetica Neue"/>
                <a:ea typeface="Helvetica Neue"/>
                <a:cs typeface="Helvetica Neue"/>
                <a:sym typeface="Helvetica Neue"/>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554" name="Shape 554"/>
          <p:cNvSpPr txBox="1">
            <a:spLocks noGrp="1"/>
          </p:cNvSpPr>
          <p:nvPr>
            <p:ph type="subTitle" idx="1"/>
          </p:nvPr>
        </p:nvSpPr>
        <p:spPr>
          <a:xfrm>
            <a:off x="427033" y="1254668"/>
            <a:ext cx="11149500" cy="5034000"/>
          </a:xfrm>
          <a:prstGeom prst="rect">
            <a:avLst/>
          </a:prstGeom>
          <a:noFill/>
          <a:ln>
            <a:noFill/>
          </a:ln>
        </p:spPr>
        <p:txBody>
          <a:bodyPr spcFirstLastPara="1" wrap="square" lIns="85775" tIns="85775" rIns="85775" bIns="85775" anchor="t" anchorCtr="0"/>
          <a:lstStyle>
            <a:lvl1pPr marL="0" marR="0" lvl="0" indent="0" algn="l" rtl="0">
              <a:lnSpc>
                <a:spcPct val="100000"/>
              </a:lnSpc>
              <a:spcBef>
                <a:spcPts val="0"/>
              </a:spcBef>
              <a:spcAft>
                <a:spcPts val="0"/>
              </a:spcAft>
              <a:buClr>
                <a:srgbClr val="000000"/>
              </a:buClr>
              <a:buSzPts val="1300"/>
              <a:buFont typeface="Helvetica Neue"/>
              <a:buNone/>
              <a:defRPr sz="1300" b="0" i="0" u="none" strike="noStrike" cap="none">
                <a:solidFill>
                  <a:srgbClr val="000000"/>
                </a:solidFill>
                <a:latin typeface="Helvetica Neue"/>
                <a:ea typeface="Helvetica Neue"/>
                <a:cs typeface="Helvetica Neue"/>
                <a:sym typeface="Helvetica Neue"/>
              </a:defRPr>
            </a:lvl1pPr>
            <a:lvl2pPr marL="622300" marR="0" lvl="1" indent="-76200" algn="l" rtl="0">
              <a:lnSpc>
                <a:spcPct val="100000"/>
              </a:lnSpc>
              <a:spcBef>
                <a:spcPts val="0"/>
              </a:spcBef>
              <a:spcAft>
                <a:spcPts val="0"/>
              </a:spcAft>
              <a:buClr>
                <a:srgbClr val="000000"/>
              </a:buClr>
              <a:buSzPts val="1300"/>
              <a:buFont typeface="Merriweather Sans"/>
              <a:buNone/>
              <a:defRPr sz="1300" b="0" i="0" u="none" strike="noStrike" cap="none">
                <a:solidFill>
                  <a:srgbClr val="000000"/>
                </a:solidFill>
                <a:latin typeface="Arial"/>
                <a:ea typeface="Arial"/>
                <a:cs typeface="Arial"/>
                <a:sym typeface="Arial"/>
              </a:defRPr>
            </a:lvl2pPr>
            <a:lvl3pPr marL="1054100" marR="0" lvl="2" indent="-88900" algn="l" rtl="0">
              <a:lnSpc>
                <a:spcPct val="100000"/>
              </a:lnSpc>
              <a:spcBef>
                <a:spcPts val="0"/>
              </a:spcBef>
              <a:spcAft>
                <a:spcPts val="0"/>
              </a:spcAft>
              <a:buClr>
                <a:srgbClr val="000000"/>
              </a:buClr>
              <a:buSzPts val="1300"/>
              <a:buFont typeface="Merriweather Sans"/>
              <a:buNone/>
              <a:defRPr sz="1300" b="0" i="0" u="none" strike="noStrike" cap="none">
                <a:solidFill>
                  <a:srgbClr val="000000"/>
                </a:solidFill>
                <a:latin typeface="Arial"/>
                <a:ea typeface="Arial"/>
                <a:cs typeface="Arial"/>
                <a:sym typeface="Arial"/>
              </a:defRPr>
            </a:lvl3pPr>
            <a:lvl4pPr marL="1473200" marR="0" lvl="3" indent="-88900" algn="l" rtl="0">
              <a:lnSpc>
                <a:spcPct val="100000"/>
              </a:lnSpc>
              <a:spcBef>
                <a:spcPts val="0"/>
              </a:spcBef>
              <a:spcAft>
                <a:spcPts val="0"/>
              </a:spcAft>
              <a:buClr>
                <a:srgbClr val="000000"/>
              </a:buClr>
              <a:buSzPts val="1300"/>
              <a:buFont typeface="Merriweather Sans"/>
              <a:buNone/>
              <a:defRPr sz="1300" b="0" i="0" u="none" strike="noStrike" cap="none">
                <a:solidFill>
                  <a:srgbClr val="000000"/>
                </a:solidFill>
                <a:latin typeface="Arial"/>
                <a:ea typeface="Arial"/>
                <a:cs typeface="Arial"/>
                <a:sym typeface="Arial"/>
              </a:defRPr>
            </a:lvl4pPr>
            <a:lvl5pPr marL="1917700" marR="0" lvl="4" indent="-88900" algn="l" rtl="0">
              <a:lnSpc>
                <a:spcPct val="100000"/>
              </a:lnSpc>
              <a:spcBef>
                <a:spcPts val="0"/>
              </a:spcBef>
              <a:spcAft>
                <a:spcPts val="0"/>
              </a:spcAft>
              <a:buClr>
                <a:srgbClr val="000000"/>
              </a:buClr>
              <a:buSzPts val="1300"/>
              <a:buFont typeface="Merriweather Sans"/>
              <a:buNone/>
              <a:defRPr sz="1300" b="0" i="0" u="none" strike="noStrike" cap="none">
                <a:solidFill>
                  <a:srgbClr val="000000"/>
                </a:solidFill>
                <a:latin typeface="Arial"/>
                <a:ea typeface="Arial"/>
                <a:cs typeface="Arial"/>
                <a:sym typeface="Arial"/>
              </a:defRPr>
            </a:lvl5pPr>
            <a:lvl6pPr marL="2489200" marR="0" lvl="5" indent="-889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2832100" marR="0" lvl="6" indent="-889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3149600" marR="0" lvl="7" indent="-635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3492500" marR="0" lvl="8" indent="-889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427033" y="690101"/>
            <a:ext cx="11210100" cy="612300"/>
          </a:xfrm>
          <a:prstGeom prst="rect">
            <a:avLst/>
          </a:prstGeom>
          <a:noFill/>
          <a:ln w="9525" cap="flat" cmpd="sng">
            <a:solidFill>
              <a:srgbClr val="000000"/>
            </a:solidFill>
            <a:prstDash val="solid"/>
            <a:round/>
            <a:headEnd type="none" w="sm" len="sm"/>
            <a:tailEnd type="none" w="sm" len="sm"/>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Helvetica Neue"/>
              <a:buNone/>
              <a:defRPr sz="1300" b="1" i="0" u="none" strike="noStrike" cap="none">
                <a:solidFill>
                  <a:srgbClr val="000000"/>
                </a:solidFill>
                <a:latin typeface="Helvetica Neue"/>
                <a:ea typeface="Helvetica Neue"/>
                <a:cs typeface="Helvetica Neue"/>
                <a:sym typeface="Helvetica Neue"/>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557" name="Shape 557"/>
          <p:cNvSpPr txBox="1">
            <a:spLocks noGrp="1"/>
          </p:cNvSpPr>
          <p:nvPr>
            <p:ph type="body" idx="1"/>
          </p:nvPr>
        </p:nvSpPr>
        <p:spPr>
          <a:xfrm>
            <a:off x="272219" y="1252267"/>
            <a:ext cx="11321700" cy="5063700"/>
          </a:xfrm>
          <a:prstGeom prst="rect">
            <a:avLst/>
          </a:prstGeom>
          <a:noFill/>
          <a:ln>
            <a:noFill/>
          </a:ln>
        </p:spPr>
        <p:txBody>
          <a:bodyPr spcFirstLastPara="1" wrap="square" lIns="85775" tIns="85775" rIns="85775" bIns="85775" anchor="t" anchorCtr="0"/>
          <a:lstStyle>
            <a:lvl1pPr marL="457200" marR="0" lvl="0" indent="-381000" algn="l" rtl="0">
              <a:lnSpc>
                <a:spcPct val="115000"/>
              </a:lnSpc>
              <a:spcBef>
                <a:spcPts val="800"/>
              </a:spcBef>
              <a:spcAft>
                <a:spcPts val="0"/>
              </a:spcAft>
              <a:buClr>
                <a:srgbClr val="000000"/>
              </a:buClr>
              <a:buSzPts val="2400"/>
              <a:buFont typeface="Georgia"/>
              <a:buChar char="▸"/>
              <a:defRPr sz="2400" b="0" i="0" u="none" strike="noStrike" cap="none">
                <a:solidFill>
                  <a:srgbClr val="000000"/>
                </a:solidFill>
                <a:latin typeface="Helvetica Neue"/>
                <a:ea typeface="Helvetica Neue"/>
                <a:cs typeface="Helvetica Neue"/>
                <a:sym typeface="Helvetica Neue"/>
              </a:defRPr>
            </a:lvl1pPr>
            <a:lvl2pPr marL="914400" marR="0" lvl="1" indent="-311150" algn="l" rtl="0">
              <a:lnSpc>
                <a:spcPct val="115000"/>
              </a:lnSpc>
              <a:spcBef>
                <a:spcPts val="700"/>
              </a:spcBef>
              <a:spcAft>
                <a:spcPts val="0"/>
              </a:spcAft>
              <a:buClr>
                <a:srgbClr val="000000"/>
              </a:buClr>
              <a:buSzPts val="1300"/>
              <a:buFont typeface="Georgia"/>
              <a:buChar char="●"/>
              <a:defRPr sz="1300" b="0" i="0" u="none" strike="noStrike" cap="none">
                <a:solidFill>
                  <a:srgbClr val="000000"/>
                </a:solidFill>
                <a:latin typeface="Georgia"/>
                <a:ea typeface="Georgia"/>
                <a:cs typeface="Georgia"/>
                <a:sym typeface="Georgia"/>
              </a:defRPr>
            </a:lvl2pPr>
            <a:lvl3pPr marL="1371600" marR="0" lvl="2" indent="-311150" algn="l" rtl="0">
              <a:lnSpc>
                <a:spcPct val="115000"/>
              </a:lnSpc>
              <a:spcBef>
                <a:spcPts val="700"/>
              </a:spcBef>
              <a:spcAft>
                <a:spcPts val="0"/>
              </a:spcAft>
              <a:buClr>
                <a:srgbClr val="000000"/>
              </a:buClr>
              <a:buSzPts val="1300"/>
              <a:buFont typeface="Georgia"/>
              <a:buChar char="●"/>
              <a:defRPr sz="1300" b="0" i="0" u="none" strike="noStrike" cap="none">
                <a:solidFill>
                  <a:srgbClr val="000000"/>
                </a:solidFill>
                <a:latin typeface="Georgia"/>
                <a:ea typeface="Georgia"/>
                <a:cs typeface="Georgia"/>
                <a:sym typeface="Georgia"/>
              </a:defRPr>
            </a:lvl3pPr>
            <a:lvl4pPr marL="1828800" marR="0" lvl="3" indent="-311150" algn="l" rtl="0">
              <a:lnSpc>
                <a:spcPct val="115000"/>
              </a:lnSpc>
              <a:spcBef>
                <a:spcPts val="500"/>
              </a:spcBef>
              <a:spcAft>
                <a:spcPts val="0"/>
              </a:spcAft>
              <a:buClr>
                <a:srgbClr val="000000"/>
              </a:buClr>
              <a:buSzPts val="1300"/>
              <a:buFont typeface="Georgia"/>
              <a:buChar char="●"/>
              <a:defRPr sz="1300" b="0" i="0" u="none" strike="noStrike" cap="none">
                <a:solidFill>
                  <a:srgbClr val="000000"/>
                </a:solidFill>
                <a:latin typeface="Georgia"/>
                <a:ea typeface="Georgia"/>
                <a:cs typeface="Georgia"/>
                <a:sym typeface="Georgia"/>
              </a:defRPr>
            </a:lvl4pPr>
            <a:lvl5pPr marL="2286000" marR="0" lvl="4" indent="-311150" algn="l" rtl="0">
              <a:lnSpc>
                <a:spcPct val="115000"/>
              </a:lnSpc>
              <a:spcBef>
                <a:spcPts val="500"/>
              </a:spcBef>
              <a:spcAft>
                <a:spcPts val="0"/>
              </a:spcAft>
              <a:buClr>
                <a:srgbClr val="000000"/>
              </a:buClr>
              <a:buSzPts val="1300"/>
              <a:buFont typeface="Georgia"/>
              <a:buChar char="‣"/>
              <a:defRPr sz="1300" b="0" i="0" u="none" strike="noStrike" cap="none">
                <a:solidFill>
                  <a:srgbClr val="000000"/>
                </a:solidFill>
                <a:latin typeface="Georgia"/>
                <a:ea typeface="Georgia"/>
                <a:cs typeface="Georgia"/>
                <a:sym typeface="Georgia"/>
              </a:defRPr>
            </a:lvl5pPr>
            <a:lvl6pPr marL="2743200" marR="0" lvl="5" indent="-311150" algn="l" rtl="0">
              <a:lnSpc>
                <a:spcPct val="115000"/>
              </a:lnSpc>
              <a:spcBef>
                <a:spcPts val="500"/>
              </a:spcBef>
              <a:spcAft>
                <a:spcPts val="0"/>
              </a:spcAft>
              <a:buClr>
                <a:srgbClr val="000000"/>
              </a:buClr>
              <a:buSzPts val="1300"/>
              <a:buFont typeface="Georgia"/>
              <a:buChar char="•"/>
              <a:defRPr sz="1300" b="0" i="0" u="none" strike="noStrike" cap="none">
                <a:solidFill>
                  <a:srgbClr val="000000"/>
                </a:solidFill>
                <a:latin typeface="Georgia"/>
                <a:ea typeface="Georgia"/>
                <a:cs typeface="Georgia"/>
                <a:sym typeface="Georgia"/>
              </a:defRPr>
            </a:lvl6pPr>
            <a:lvl7pPr marL="3200400" marR="0" lvl="6" indent="-311150" algn="l" rtl="0">
              <a:lnSpc>
                <a:spcPct val="115000"/>
              </a:lnSpc>
              <a:spcBef>
                <a:spcPts val="500"/>
              </a:spcBef>
              <a:spcAft>
                <a:spcPts val="0"/>
              </a:spcAft>
              <a:buClr>
                <a:srgbClr val="000000"/>
              </a:buClr>
              <a:buSzPts val="1300"/>
              <a:buFont typeface="Georgia"/>
              <a:buChar char="●"/>
              <a:defRPr sz="1300" b="0" i="0" u="none" strike="noStrike" cap="none">
                <a:solidFill>
                  <a:srgbClr val="000000"/>
                </a:solidFill>
                <a:latin typeface="Georgia"/>
                <a:ea typeface="Georgia"/>
                <a:cs typeface="Georgia"/>
                <a:sym typeface="Georgia"/>
              </a:defRPr>
            </a:lvl7pPr>
            <a:lvl8pPr marL="3657600" marR="0" lvl="7" indent="-311150" algn="l" rtl="0">
              <a:lnSpc>
                <a:spcPct val="115000"/>
              </a:lnSpc>
              <a:spcBef>
                <a:spcPts val="500"/>
              </a:spcBef>
              <a:spcAft>
                <a:spcPts val="0"/>
              </a:spcAft>
              <a:buClr>
                <a:srgbClr val="000000"/>
              </a:buClr>
              <a:buSzPts val="1300"/>
              <a:buFont typeface="Georgia"/>
              <a:buChar char="•"/>
              <a:defRPr sz="1300" b="0" i="0" u="none" strike="noStrike" cap="none">
                <a:solidFill>
                  <a:srgbClr val="000000"/>
                </a:solidFill>
                <a:latin typeface="Georgia"/>
                <a:ea typeface="Georgia"/>
                <a:cs typeface="Georgia"/>
                <a:sym typeface="Georgia"/>
              </a:defRPr>
            </a:lvl8pPr>
            <a:lvl9pPr marL="4114800" marR="0" lvl="8" indent="-311150" algn="l" rtl="0">
              <a:lnSpc>
                <a:spcPct val="115000"/>
              </a:lnSpc>
              <a:spcBef>
                <a:spcPts val="500"/>
              </a:spcBef>
              <a:spcAft>
                <a:spcPts val="0"/>
              </a:spcAft>
              <a:buClr>
                <a:srgbClr val="000000"/>
              </a:buClr>
              <a:buSzPts val="1300"/>
              <a:buFont typeface="Georgia"/>
              <a:buChar char="•"/>
              <a:defRPr sz="13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558"/>
        <p:cNvGrpSpPr/>
        <p:nvPr/>
      </p:nvGrpSpPr>
      <p:grpSpPr>
        <a:xfrm>
          <a:off x="0" y="0"/>
          <a:ext cx="0" cy="0"/>
          <a:chOff x="0" y="0"/>
          <a:chExt cx="0" cy="0"/>
        </a:xfrm>
      </p:grpSpPr>
      <p:cxnSp>
        <p:nvCxnSpPr>
          <p:cNvPr id="559" name="Shape 559"/>
          <p:cNvCxnSpPr/>
          <p:nvPr/>
        </p:nvCxnSpPr>
        <p:spPr>
          <a:xfrm>
            <a:off x="595313" y="596348"/>
            <a:ext cx="11001300" cy="0"/>
          </a:xfrm>
          <a:prstGeom prst="straightConnector1">
            <a:avLst/>
          </a:prstGeom>
          <a:noFill/>
          <a:ln w="12700" cap="flat" cmpd="sng">
            <a:solidFill>
              <a:srgbClr val="FFFFFF"/>
            </a:solidFill>
            <a:prstDash val="solid"/>
            <a:miter lim="8000"/>
            <a:headEnd type="none" w="sm" len="sm"/>
            <a:tailEnd type="none" w="sm" len="sm"/>
          </a:ln>
        </p:spPr>
      </p:cxnSp>
      <p:cxnSp>
        <p:nvCxnSpPr>
          <p:cNvPr id="560" name="Shape 560"/>
          <p:cNvCxnSpPr/>
          <p:nvPr/>
        </p:nvCxnSpPr>
        <p:spPr>
          <a:xfrm>
            <a:off x="595313" y="1144988"/>
            <a:ext cx="110013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561"/>
        <p:cNvGrpSpPr/>
        <p:nvPr/>
      </p:nvGrpSpPr>
      <p:grpSpPr>
        <a:xfrm>
          <a:off x="0" y="0"/>
          <a:ext cx="0" cy="0"/>
          <a:chOff x="0" y="0"/>
          <a:chExt cx="0" cy="0"/>
        </a:xfrm>
      </p:grpSpPr>
      <p:sp>
        <p:nvSpPr>
          <p:cNvPr id="562" name="Shape 562"/>
          <p:cNvSpPr txBox="1">
            <a:spLocks noGrp="1"/>
          </p:cNvSpPr>
          <p:nvPr>
            <p:ph type="body" idx="1"/>
          </p:nvPr>
        </p:nvSpPr>
        <p:spPr>
          <a:xfrm>
            <a:off x="297656" y="298174"/>
            <a:ext cx="11596800" cy="62616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563" name="Shape 563"/>
          <p:cNvSpPr txBox="1">
            <a:spLocks noGrp="1"/>
          </p:cNvSpPr>
          <p:nvPr>
            <p:ph type="title"/>
          </p:nvPr>
        </p:nvSpPr>
        <p:spPr>
          <a:xfrm>
            <a:off x="595313" y="1383527"/>
            <a:ext cx="11001300" cy="1407300"/>
          </a:xfrm>
          <a:prstGeom prst="rect">
            <a:avLst/>
          </a:prstGeom>
          <a:noFill/>
          <a:ln>
            <a:noFill/>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Tree>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564"/>
        <p:cNvGrpSpPr/>
        <p:nvPr/>
      </p:nvGrpSpPr>
      <p:grpSpPr>
        <a:xfrm>
          <a:off x="0" y="0"/>
          <a:ext cx="0" cy="0"/>
          <a:chOff x="0" y="0"/>
          <a:chExt cx="0" cy="0"/>
        </a:xfrm>
      </p:grpSpPr>
      <p:cxnSp>
        <p:nvCxnSpPr>
          <p:cNvPr id="565" name="Shape 565"/>
          <p:cNvCxnSpPr/>
          <p:nvPr/>
        </p:nvCxnSpPr>
        <p:spPr>
          <a:xfrm>
            <a:off x="595313" y="596348"/>
            <a:ext cx="11001300" cy="0"/>
          </a:xfrm>
          <a:prstGeom prst="straightConnector1">
            <a:avLst/>
          </a:prstGeom>
          <a:noFill/>
          <a:ln>
            <a:noFill/>
          </a:ln>
        </p:spPr>
      </p:cxnSp>
      <p:cxnSp>
        <p:nvCxnSpPr>
          <p:cNvPr id="566" name="Shape 566"/>
          <p:cNvCxnSpPr/>
          <p:nvPr/>
        </p:nvCxnSpPr>
        <p:spPr>
          <a:xfrm>
            <a:off x="595313" y="1144988"/>
            <a:ext cx="11001300" cy="0"/>
          </a:xfrm>
          <a:prstGeom prst="straightConnector1">
            <a:avLst/>
          </a:prstGeom>
          <a:noFill/>
          <a:ln>
            <a:noFill/>
          </a:ln>
        </p:spPr>
      </p:cxnSp>
      <p:cxnSp>
        <p:nvCxnSpPr>
          <p:cNvPr id="567" name="Shape 567"/>
          <p:cNvCxnSpPr/>
          <p:nvPr/>
        </p:nvCxnSpPr>
        <p:spPr>
          <a:xfrm rot="10800000" flipH="1">
            <a:off x="595313" y="2611703"/>
            <a:ext cx="3501600" cy="300"/>
          </a:xfrm>
          <a:prstGeom prst="straightConnector1">
            <a:avLst/>
          </a:prstGeom>
          <a:noFill/>
          <a:ln>
            <a:noFill/>
          </a:ln>
        </p:spPr>
      </p:cxnSp>
      <p:cxnSp>
        <p:nvCxnSpPr>
          <p:cNvPr id="568" name="Shape 568"/>
          <p:cNvCxnSpPr/>
          <p:nvPr/>
        </p:nvCxnSpPr>
        <p:spPr>
          <a:xfrm rot="10800000" flipH="1">
            <a:off x="4333875" y="2611703"/>
            <a:ext cx="7258800" cy="300"/>
          </a:xfrm>
          <a:prstGeom prst="straightConnector1">
            <a:avLst/>
          </a:prstGeom>
          <a:noFill/>
          <a:ln>
            <a:noFill/>
          </a:ln>
        </p:spPr>
      </p:cxnSp>
      <p:cxnSp>
        <p:nvCxnSpPr>
          <p:cNvPr id="569" name="Shape 569"/>
          <p:cNvCxnSpPr/>
          <p:nvPr/>
        </p:nvCxnSpPr>
        <p:spPr>
          <a:xfrm rot="10800000" flipH="1">
            <a:off x="595313" y="5402610"/>
            <a:ext cx="3501600" cy="300"/>
          </a:xfrm>
          <a:prstGeom prst="straightConnector1">
            <a:avLst/>
          </a:prstGeom>
          <a:noFill/>
          <a:ln>
            <a:noFill/>
          </a:ln>
        </p:spPr>
      </p:cxnSp>
      <p:cxnSp>
        <p:nvCxnSpPr>
          <p:cNvPr id="570" name="Shape 570"/>
          <p:cNvCxnSpPr/>
          <p:nvPr/>
        </p:nvCxnSpPr>
        <p:spPr>
          <a:xfrm>
            <a:off x="4345781" y="5402911"/>
            <a:ext cx="7248900" cy="0"/>
          </a:xfrm>
          <a:prstGeom prst="straightConnector1">
            <a:avLst/>
          </a:prstGeom>
          <a:noFill/>
          <a:ln>
            <a:noFill/>
          </a:ln>
        </p:spPr>
      </p:cxnSp>
      <p:sp>
        <p:nvSpPr>
          <p:cNvPr id="571" name="Shape 571"/>
          <p:cNvSpPr/>
          <p:nvPr/>
        </p:nvSpPr>
        <p:spPr>
          <a:xfrm>
            <a:off x="595313"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OBJECTIVE(S)</a:t>
            </a:r>
            <a:endParaRPr sz="1300"/>
          </a:p>
        </p:txBody>
      </p:sp>
      <p:sp>
        <p:nvSpPr>
          <p:cNvPr id="572" name="Shape 572"/>
          <p:cNvSpPr/>
          <p:nvPr/>
        </p:nvSpPr>
        <p:spPr>
          <a:xfrm>
            <a:off x="4345781"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AGENDA</a:t>
            </a:r>
            <a:endParaRPr sz="1300"/>
          </a:p>
        </p:txBody>
      </p:sp>
      <p:sp>
        <p:nvSpPr>
          <p:cNvPr id="573" name="Shape 573"/>
          <p:cNvSpPr/>
          <p:nvPr/>
        </p:nvSpPr>
        <p:spPr>
          <a:xfrm>
            <a:off x="4345781" y="5033176"/>
            <a:ext cx="72627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RESOURCES</a:t>
            </a:r>
            <a:endParaRPr sz="1300"/>
          </a:p>
        </p:txBody>
      </p:sp>
      <p:sp>
        <p:nvSpPr>
          <p:cNvPr id="574" name="Shape 574"/>
          <p:cNvSpPr/>
          <p:nvPr/>
        </p:nvSpPr>
        <p:spPr>
          <a:xfrm>
            <a:off x="595313" y="5033176"/>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DELIVERABLE</a:t>
            </a:r>
            <a:endParaRPr sz="1300"/>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
        <p:cNvGrpSpPr/>
        <p:nvPr/>
      </p:nvGrpSpPr>
      <p:grpSpPr>
        <a:xfrm>
          <a:off x="0" y="0"/>
          <a:ext cx="0" cy="0"/>
          <a:chOff x="0" y="0"/>
          <a:chExt cx="0" cy="0"/>
        </a:xfrm>
      </p:grpSpPr>
      <p:sp>
        <p:nvSpPr>
          <p:cNvPr id="69" name="Shape 69"/>
          <p:cNvSpPr txBox="1"/>
          <p:nvPr/>
        </p:nvSpPr>
        <p:spPr>
          <a:xfrm>
            <a:off x="429211" y="6330420"/>
            <a:ext cx="11556117" cy="413537"/>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098" b="1" i="0" u="none" strike="noStrike" cap="none">
                <a:solidFill>
                  <a:srgbClr val="000000"/>
                </a:solidFill>
                <a:latin typeface="Helvetica Neue"/>
                <a:ea typeface="Helvetica Neue"/>
                <a:cs typeface="Helvetica Neue"/>
                <a:sym typeface="Helvetica Neue"/>
              </a:rPr>
              <a:t>GENERAL ASSEMBLY	</a:t>
            </a:r>
            <a:endParaRPr/>
          </a:p>
        </p:txBody>
      </p:sp>
      <p:cxnSp>
        <p:nvCxnSpPr>
          <p:cNvPr id="70" name="Shape 70"/>
          <p:cNvCxnSpPr/>
          <p:nvPr/>
        </p:nvCxnSpPr>
        <p:spPr>
          <a:xfrm>
            <a:off x="554738" y="6330418"/>
            <a:ext cx="11082528" cy="0"/>
          </a:xfrm>
          <a:prstGeom prst="straightConnector1">
            <a:avLst/>
          </a:prstGeom>
          <a:noFill/>
          <a:ln w="9525" cap="flat" cmpd="sng">
            <a:solidFill>
              <a:srgbClr val="000000"/>
            </a:solidFill>
            <a:prstDash val="solid"/>
            <a:round/>
            <a:headEnd type="none" w="sm" len="sm"/>
            <a:tailEnd type="none" w="sm" len="sm"/>
          </a:ln>
        </p:spPr>
      </p:cxnSp>
      <p:pic>
        <p:nvPicPr>
          <p:cNvPr id="71" name="Shape 71"/>
          <p:cNvPicPr preferRelativeResize="0"/>
          <p:nvPr/>
        </p:nvPicPr>
        <p:blipFill rotWithShape="1">
          <a:blip r:embed="rId2">
            <a:alphaModFix/>
          </a:blip>
          <a:srcRect/>
          <a:stretch/>
        </p:blipFill>
        <p:spPr>
          <a:xfrm>
            <a:off x="11353802" y="6387581"/>
            <a:ext cx="299708" cy="299188"/>
          </a:xfrm>
          <a:prstGeom prst="rect">
            <a:avLst/>
          </a:prstGeom>
          <a:noFill/>
          <a:ln>
            <a:noFill/>
          </a:ln>
        </p:spPr>
      </p:pic>
    </p:spTree>
  </p:cSld>
  <p:clrMapOvr>
    <a:masterClrMapping/>
  </p:clrMapOvr>
  <p:transition spd="med">
    <p:fade thruBlk="1"/>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575"/>
        <p:cNvGrpSpPr/>
        <p:nvPr/>
      </p:nvGrpSpPr>
      <p:grpSpPr>
        <a:xfrm>
          <a:off x="0" y="0"/>
          <a:ext cx="0" cy="0"/>
          <a:chOff x="0" y="0"/>
          <a:chExt cx="0" cy="0"/>
        </a:xfrm>
      </p:grpSpPr>
      <p:cxnSp>
        <p:nvCxnSpPr>
          <p:cNvPr id="576" name="Shape 576"/>
          <p:cNvCxnSpPr/>
          <p:nvPr/>
        </p:nvCxnSpPr>
        <p:spPr>
          <a:xfrm>
            <a:off x="595313" y="596348"/>
            <a:ext cx="11001300" cy="0"/>
          </a:xfrm>
          <a:prstGeom prst="straightConnector1">
            <a:avLst/>
          </a:prstGeom>
          <a:noFill/>
          <a:ln>
            <a:noFill/>
          </a:ln>
        </p:spPr>
      </p:cxnSp>
      <p:cxnSp>
        <p:nvCxnSpPr>
          <p:cNvPr id="577" name="Shape 577"/>
          <p:cNvCxnSpPr/>
          <p:nvPr/>
        </p:nvCxnSpPr>
        <p:spPr>
          <a:xfrm>
            <a:off x="595313" y="1144988"/>
            <a:ext cx="11001300" cy="0"/>
          </a:xfrm>
          <a:prstGeom prst="straightConnector1">
            <a:avLst/>
          </a:prstGeom>
          <a:noFill/>
          <a:ln>
            <a:noFill/>
          </a:ln>
        </p:spPr>
      </p:cxnSp>
      <p:cxnSp>
        <p:nvCxnSpPr>
          <p:cNvPr id="578" name="Shape 578"/>
          <p:cNvCxnSpPr/>
          <p:nvPr/>
        </p:nvCxnSpPr>
        <p:spPr>
          <a:xfrm rot="10800000" flipH="1">
            <a:off x="8084344" y="2611703"/>
            <a:ext cx="3501600" cy="300"/>
          </a:xfrm>
          <a:prstGeom prst="straightConnector1">
            <a:avLst/>
          </a:prstGeom>
          <a:noFill/>
          <a:ln>
            <a:noFill/>
          </a:ln>
        </p:spPr>
      </p:cxnSp>
      <p:cxnSp>
        <p:nvCxnSpPr>
          <p:cNvPr id="579" name="Shape 579"/>
          <p:cNvCxnSpPr/>
          <p:nvPr/>
        </p:nvCxnSpPr>
        <p:spPr>
          <a:xfrm rot="10800000" flipH="1">
            <a:off x="595313" y="2611703"/>
            <a:ext cx="7258800" cy="300"/>
          </a:xfrm>
          <a:prstGeom prst="straightConnector1">
            <a:avLst/>
          </a:prstGeom>
          <a:noFill/>
          <a:ln>
            <a:noFill/>
          </a:ln>
        </p:spPr>
      </p:cxnSp>
      <p:sp>
        <p:nvSpPr>
          <p:cNvPr id="580" name="Shape 580"/>
          <p:cNvSpPr/>
          <p:nvPr/>
        </p:nvSpPr>
        <p:spPr>
          <a:xfrm>
            <a:off x="595313"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SUMMARY</a:t>
            </a:r>
            <a:endParaRPr sz="1300"/>
          </a:p>
        </p:txBody>
      </p:sp>
      <p:sp>
        <p:nvSpPr>
          <p:cNvPr id="581" name="Shape 581"/>
          <p:cNvSpPr/>
          <p:nvPr/>
        </p:nvSpPr>
        <p:spPr>
          <a:xfrm>
            <a:off x="8096250"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CHALLENGE / QUESTION</a:t>
            </a:r>
            <a:endParaRPr sz="1300"/>
          </a:p>
        </p:txBody>
      </p:sp>
    </p:spTree>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582"/>
        <p:cNvGrpSpPr/>
        <p:nvPr/>
      </p:nvGrpSpPr>
      <p:grpSpPr>
        <a:xfrm>
          <a:off x="0" y="0"/>
          <a:ext cx="0" cy="0"/>
          <a:chOff x="0" y="0"/>
          <a:chExt cx="0" cy="0"/>
        </a:xfrm>
      </p:grpSpPr>
      <p:pic>
        <p:nvPicPr>
          <p:cNvPr id="583" name="Shape 583"/>
          <p:cNvPicPr preferRelativeResize="0"/>
          <p:nvPr/>
        </p:nvPicPr>
        <p:blipFill rotWithShape="1">
          <a:blip r:embed="rId2">
            <a:alphaModFix/>
          </a:blip>
          <a:srcRect/>
          <a:stretch/>
        </p:blipFill>
        <p:spPr>
          <a:xfrm>
            <a:off x="3107531" y="1460656"/>
            <a:ext cx="5964000" cy="4842300"/>
          </a:xfrm>
          <a:prstGeom prst="rect">
            <a:avLst/>
          </a:prstGeom>
          <a:noFill/>
          <a:ln>
            <a:noFill/>
          </a:ln>
        </p:spPr>
      </p:pic>
      <p:cxnSp>
        <p:nvCxnSpPr>
          <p:cNvPr id="584" name="Shape 584"/>
          <p:cNvCxnSpPr/>
          <p:nvPr/>
        </p:nvCxnSpPr>
        <p:spPr>
          <a:xfrm>
            <a:off x="595313" y="596348"/>
            <a:ext cx="11001300" cy="0"/>
          </a:xfrm>
          <a:prstGeom prst="straightConnector1">
            <a:avLst/>
          </a:prstGeom>
          <a:noFill/>
          <a:ln>
            <a:noFill/>
          </a:ln>
        </p:spPr>
      </p:cxnSp>
      <p:cxnSp>
        <p:nvCxnSpPr>
          <p:cNvPr id="585" name="Shape 585"/>
          <p:cNvCxnSpPr/>
          <p:nvPr/>
        </p:nvCxnSpPr>
        <p:spPr>
          <a:xfrm>
            <a:off x="595313" y="1144988"/>
            <a:ext cx="11001300" cy="0"/>
          </a:xfrm>
          <a:prstGeom prst="straightConnector1">
            <a:avLst/>
          </a:prstGeom>
          <a:noFill/>
          <a:ln>
            <a:noFill/>
          </a:ln>
        </p:spPr>
      </p:cxnSp>
      <p:sp>
        <p:nvSpPr>
          <p:cNvPr id="586" name="Shape 586"/>
          <p:cNvSpPr txBox="1">
            <a:spLocks noGrp="1"/>
          </p:cNvSpPr>
          <p:nvPr>
            <p:ph type="body" idx="1"/>
          </p:nvPr>
        </p:nvSpPr>
        <p:spPr>
          <a:xfrm>
            <a:off x="3381375" y="1693628"/>
            <a:ext cx="5464800" cy="30888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587"/>
        <p:cNvGrpSpPr/>
        <p:nvPr/>
      </p:nvGrpSpPr>
      <p:grpSpPr>
        <a:xfrm>
          <a:off x="0" y="0"/>
          <a:ext cx="0" cy="0"/>
          <a:chOff x="0" y="0"/>
          <a:chExt cx="0" cy="0"/>
        </a:xfrm>
      </p:grpSpPr>
      <p:pic>
        <p:nvPicPr>
          <p:cNvPr id="588" name="Shape 588"/>
          <p:cNvPicPr preferRelativeResize="0"/>
          <p:nvPr/>
        </p:nvPicPr>
        <p:blipFill rotWithShape="1">
          <a:blip r:embed="rId2">
            <a:alphaModFix/>
          </a:blip>
          <a:srcRect/>
          <a:stretch/>
        </p:blipFill>
        <p:spPr>
          <a:xfrm>
            <a:off x="2620117" y="1461423"/>
            <a:ext cx="6870900" cy="4816500"/>
          </a:xfrm>
          <a:prstGeom prst="rect">
            <a:avLst/>
          </a:prstGeom>
          <a:noFill/>
          <a:ln>
            <a:noFill/>
          </a:ln>
        </p:spPr>
      </p:pic>
      <p:cxnSp>
        <p:nvCxnSpPr>
          <p:cNvPr id="589" name="Shape 589"/>
          <p:cNvCxnSpPr/>
          <p:nvPr/>
        </p:nvCxnSpPr>
        <p:spPr>
          <a:xfrm>
            <a:off x="595313" y="596348"/>
            <a:ext cx="11001300" cy="0"/>
          </a:xfrm>
          <a:prstGeom prst="straightConnector1">
            <a:avLst/>
          </a:prstGeom>
          <a:noFill/>
          <a:ln>
            <a:noFill/>
          </a:ln>
        </p:spPr>
      </p:cxnSp>
      <p:cxnSp>
        <p:nvCxnSpPr>
          <p:cNvPr id="590" name="Shape 590"/>
          <p:cNvCxnSpPr/>
          <p:nvPr/>
        </p:nvCxnSpPr>
        <p:spPr>
          <a:xfrm>
            <a:off x="595313" y="1144988"/>
            <a:ext cx="11001300" cy="0"/>
          </a:xfrm>
          <a:prstGeom prst="straightConnector1">
            <a:avLst/>
          </a:prstGeom>
          <a:noFill/>
          <a:ln>
            <a:noFill/>
          </a:ln>
        </p:spPr>
      </p:cxnSp>
      <p:sp>
        <p:nvSpPr>
          <p:cNvPr id="591" name="Shape 591"/>
          <p:cNvSpPr txBox="1">
            <a:spLocks noGrp="1"/>
          </p:cNvSpPr>
          <p:nvPr>
            <p:ph type="body" idx="1"/>
          </p:nvPr>
        </p:nvSpPr>
        <p:spPr>
          <a:xfrm>
            <a:off x="3524250" y="1729409"/>
            <a:ext cx="5107500" cy="31845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592"/>
        <p:cNvGrpSpPr/>
        <p:nvPr/>
      </p:nvGrpSpPr>
      <p:grpSpPr>
        <a:xfrm>
          <a:off x="0" y="0"/>
          <a:ext cx="0" cy="0"/>
          <a:chOff x="0" y="0"/>
          <a:chExt cx="0" cy="0"/>
        </a:xfrm>
      </p:grpSpPr>
      <p:pic>
        <p:nvPicPr>
          <p:cNvPr id="593" name="Shape 593"/>
          <p:cNvPicPr preferRelativeResize="0"/>
          <p:nvPr/>
        </p:nvPicPr>
        <p:blipFill rotWithShape="1">
          <a:blip r:embed="rId2">
            <a:alphaModFix/>
          </a:blip>
          <a:srcRect/>
          <a:stretch/>
        </p:blipFill>
        <p:spPr>
          <a:xfrm>
            <a:off x="2940844" y="1419308"/>
            <a:ext cx="6417600" cy="5028900"/>
          </a:xfrm>
          <a:prstGeom prst="rect">
            <a:avLst/>
          </a:prstGeom>
          <a:noFill/>
          <a:ln>
            <a:noFill/>
          </a:ln>
        </p:spPr>
      </p:pic>
      <p:cxnSp>
        <p:nvCxnSpPr>
          <p:cNvPr id="594" name="Shape 594"/>
          <p:cNvCxnSpPr/>
          <p:nvPr/>
        </p:nvCxnSpPr>
        <p:spPr>
          <a:xfrm>
            <a:off x="595313" y="596348"/>
            <a:ext cx="11001300" cy="0"/>
          </a:xfrm>
          <a:prstGeom prst="straightConnector1">
            <a:avLst/>
          </a:prstGeom>
          <a:noFill/>
          <a:ln>
            <a:noFill/>
          </a:ln>
        </p:spPr>
      </p:cxnSp>
      <p:cxnSp>
        <p:nvCxnSpPr>
          <p:cNvPr id="595" name="Shape 595"/>
          <p:cNvCxnSpPr/>
          <p:nvPr/>
        </p:nvCxnSpPr>
        <p:spPr>
          <a:xfrm>
            <a:off x="595313" y="1144988"/>
            <a:ext cx="11001300" cy="0"/>
          </a:xfrm>
          <a:prstGeom prst="straightConnector1">
            <a:avLst/>
          </a:prstGeom>
          <a:noFill/>
          <a:ln>
            <a:noFill/>
          </a:ln>
        </p:spPr>
      </p:cxnSp>
      <p:sp>
        <p:nvSpPr>
          <p:cNvPr id="596" name="Shape 596"/>
          <p:cNvSpPr txBox="1">
            <a:spLocks noGrp="1"/>
          </p:cNvSpPr>
          <p:nvPr>
            <p:ph type="body" idx="1"/>
          </p:nvPr>
        </p:nvSpPr>
        <p:spPr>
          <a:xfrm>
            <a:off x="3583781" y="1967948"/>
            <a:ext cx="5096100" cy="38403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597"/>
        <p:cNvGrpSpPr/>
        <p:nvPr/>
      </p:nvGrpSpPr>
      <p:grpSpPr>
        <a:xfrm>
          <a:off x="0" y="0"/>
          <a:ext cx="0" cy="0"/>
          <a:chOff x="0" y="0"/>
          <a:chExt cx="0" cy="0"/>
        </a:xfrm>
      </p:grpSpPr>
      <p:pic>
        <p:nvPicPr>
          <p:cNvPr id="598" name="Shape 598"/>
          <p:cNvPicPr preferRelativeResize="0"/>
          <p:nvPr/>
        </p:nvPicPr>
        <p:blipFill rotWithShape="1">
          <a:blip r:embed="rId2">
            <a:alphaModFix/>
          </a:blip>
          <a:srcRect/>
          <a:stretch/>
        </p:blipFill>
        <p:spPr>
          <a:xfrm>
            <a:off x="952500" y="1233693"/>
            <a:ext cx="3791100" cy="5689200"/>
          </a:xfrm>
          <a:prstGeom prst="rect">
            <a:avLst/>
          </a:prstGeom>
          <a:noFill/>
          <a:ln>
            <a:noFill/>
          </a:ln>
        </p:spPr>
      </p:pic>
      <p:pic>
        <p:nvPicPr>
          <p:cNvPr id="599" name="Shape 599"/>
          <p:cNvPicPr preferRelativeResize="0"/>
          <p:nvPr/>
        </p:nvPicPr>
        <p:blipFill rotWithShape="1">
          <a:blip r:embed="rId3">
            <a:alphaModFix/>
          </a:blip>
          <a:srcRect/>
          <a:stretch/>
        </p:blipFill>
        <p:spPr>
          <a:xfrm>
            <a:off x="4381500" y="1288111"/>
            <a:ext cx="3464700" cy="5178900"/>
          </a:xfrm>
          <a:prstGeom prst="rect">
            <a:avLst/>
          </a:prstGeom>
          <a:noFill/>
          <a:ln>
            <a:noFill/>
          </a:ln>
        </p:spPr>
      </p:pic>
      <p:pic>
        <p:nvPicPr>
          <p:cNvPr id="600" name="Shape 600"/>
          <p:cNvPicPr preferRelativeResize="0"/>
          <p:nvPr/>
        </p:nvPicPr>
        <p:blipFill rotWithShape="1">
          <a:blip r:embed="rId4">
            <a:alphaModFix/>
          </a:blip>
          <a:srcRect/>
          <a:stretch/>
        </p:blipFill>
        <p:spPr>
          <a:xfrm>
            <a:off x="7977188" y="1276184"/>
            <a:ext cx="2798100" cy="5127300"/>
          </a:xfrm>
          <a:prstGeom prst="rect">
            <a:avLst/>
          </a:prstGeom>
          <a:noFill/>
          <a:ln>
            <a:noFill/>
          </a:ln>
        </p:spPr>
      </p:pic>
      <p:cxnSp>
        <p:nvCxnSpPr>
          <p:cNvPr id="601" name="Shape 601"/>
          <p:cNvCxnSpPr/>
          <p:nvPr/>
        </p:nvCxnSpPr>
        <p:spPr>
          <a:xfrm>
            <a:off x="595313" y="596348"/>
            <a:ext cx="11001300" cy="0"/>
          </a:xfrm>
          <a:prstGeom prst="straightConnector1">
            <a:avLst/>
          </a:prstGeom>
          <a:noFill/>
          <a:ln>
            <a:noFill/>
          </a:ln>
        </p:spPr>
      </p:cxnSp>
      <p:cxnSp>
        <p:nvCxnSpPr>
          <p:cNvPr id="602" name="Shape 602"/>
          <p:cNvCxnSpPr/>
          <p:nvPr/>
        </p:nvCxnSpPr>
        <p:spPr>
          <a:xfrm>
            <a:off x="595313" y="1144988"/>
            <a:ext cx="11001300" cy="0"/>
          </a:xfrm>
          <a:prstGeom prst="straightConnector1">
            <a:avLst/>
          </a:prstGeom>
          <a:noFill/>
          <a:ln>
            <a:noFill/>
          </a:ln>
        </p:spPr>
      </p:cxnSp>
      <p:sp>
        <p:nvSpPr>
          <p:cNvPr id="603" name="Shape 603"/>
          <p:cNvSpPr/>
          <p:nvPr/>
        </p:nvSpPr>
        <p:spPr>
          <a:xfrm>
            <a:off x="5298281"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604" name="Shape 604"/>
          <p:cNvSpPr/>
          <p:nvPr/>
        </p:nvSpPr>
        <p:spPr>
          <a:xfrm>
            <a:off x="8608219"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605" name="Shape 605"/>
          <p:cNvSpPr txBox="1">
            <a:spLocks noGrp="1"/>
          </p:cNvSpPr>
          <p:nvPr>
            <p:ph type="body" idx="1"/>
          </p:nvPr>
        </p:nvSpPr>
        <p:spPr>
          <a:xfrm>
            <a:off x="1726406" y="1860605"/>
            <a:ext cx="2167200" cy="37212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606"/>
        <p:cNvGrpSpPr/>
        <p:nvPr/>
      </p:nvGrpSpPr>
      <p:grpSpPr>
        <a:xfrm>
          <a:off x="0" y="0"/>
          <a:ext cx="0" cy="0"/>
          <a:chOff x="0" y="0"/>
          <a:chExt cx="0" cy="0"/>
        </a:xfrm>
      </p:grpSpPr>
      <p:cxnSp>
        <p:nvCxnSpPr>
          <p:cNvPr id="607" name="Shape 607"/>
          <p:cNvCxnSpPr/>
          <p:nvPr/>
        </p:nvCxnSpPr>
        <p:spPr>
          <a:xfrm>
            <a:off x="595313" y="596348"/>
            <a:ext cx="11001300" cy="0"/>
          </a:xfrm>
          <a:prstGeom prst="straightConnector1">
            <a:avLst/>
          </a:prstGeom>
          <a:noFill/>
          <a:ln>
            <a:noFill/>
          </a:ln>
        </p:spPr>
      </p:cxnSp>
      <p:cxnSp>
        <p:nvCxnSpPr>
          <p:cNvPr id="608" name="Shape 608"/>
          <p:cNvCxnSpPr/>
          <p:nvPr/>
        </p:nvCxnSpPr>
        <p:spPr>
          <a:xfrm>
            <a:off x="595313" y="1144988"/>
            <a:ext cx="11001300" cy="0"/>
          </a:xfrm>
          <a:prstGeom prst="straightConnector1">
            <a:avLst/>
          </a:prstGeom>
          <a:noFill/>
          <a:ln>
            <a:noFill/>
          </a:ln>
        </p:spPr>
      </p:cxnSp>
      <p:sp>
        <p:nvSpPr>
          <p:cNvPr id="609" name="Shape 609"/>
          <p:cNvSpPr/>
          <p:nvPr/>
        </p:nvSpPr>
        <p:spPr>
          <a:xfrm>
            <a:off x="614838" y="2167255"/>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75" tIns="85775" rIns="85775" bIns="8577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610" name="Shape 610"/>
          <p:cNvSpPr/>
          <p:nvPr/>
        </p:nvSpPr>
        <p:spPr>
          <a:xfrm>
            <a:off x="4112276" y="2163143"/>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75" tIns="85775" rIns="85775" bIns="8577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611" name="Shape 611"/>
          <p:cNvSpPr/>
          <p:nvPr/>
        </p:nvSpPr>
        <p:spPr>
          <a:xfrm>
            <a:off x="6945940" y="2276200"/>
            <a:ext cx="2812500" cy="281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85775" tIns="85775" rIns="85775" bIns="8577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612"/>
        <p:cNvGrpSpPr/>
        <p:nvPr/>
      </p:nvGrpSpPr>
      <p:grpSpPr>
        <a:xfrm>
          <a:off x="0" y="0"/>
          <a:ext cx="0" cy="0"/>
          <a:chOff x="0" y="0"/>
          <a:chExt cx="0" cy="0"/>
        </a:xfrm>
      </p:grpSpPr>
      <p:cxnSp>
        <p:nvCxnSpPr>
          <p:cNvPr id="613" name="Shape 613"/>
          <p:cNvCxnSpPr/>
          <p:nvPr/>
        </p:nvCxnSpPr>
        <p:spPr>
          <a:xfrm>
            <a:off x="595313" y="596348"/>
            <a:ext cx="11001300" cy="0"/>
          </a:xfrm>
          <a:prstGeom prst="straightConnector1">
            <a:avLst/>
          </a:prstGeom>
          <a:noFill/>
          <a:ln>
            <a:noFill/>
          </a:ln>
        </p:spPr>
      </p:cxnSp>
      <p:cxnSp>
        <p:nvCxnSpPr>
          <p:cNvPr id="614" name="Shape 614"/>
          <p:cNvCxnSpPr/>
          <p:nvPr/>
        </p:nvCxnSpPr>
        <p:spPr>
          <a:xfrm>
            <a:off x="595313" y="1144988"/>
            <a:ext cx="11001300" cy="0"/>
          </a:xfrm>
          <a:prstGeom prst="straightConnector1">
            <a:avLst/>
          </a:prstGeom>
          <a:noFill/>
          <a:ln>
            <a:noFill/>
          </a:ln>
        </p:spPr>
      </p:cxnSp>
      <p:grpSp>
        <p:nvGrpSpPr>
          <p:cNvPr id="615" name="Shape 615"/>
          <p:cNvGrpSpPr/>
          <p:nvPr/>
        </p:nvGrpSpPr>
        <p:grpSpPr>
          <a:xfrm>
            <a:off x="595313" y="1717482"/>
            <a:ext cx="1190531" cy="1192563"/>
            <a:chOff x="0" y="0"/>
            <a:chExt cx="1269900" cy="1269900"/>
          </a:xfrm>
        </p:grpSpPr>
        <p:pic>
          <p:nvPicPr>
            <p:cNvPr id="616" name="Shape 616"/>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617" name="Shape 617"/>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STICKER</a:t>
              </a:r>
              <a:br>
                <a:rPr lang="en-US" sz="1700" b="1" i="0" u="none" strike="noStrike" cap="none">
                  <a:solidFill>
                    <a:srgbClr val="000000"/>
                  </a:solidFill>
                  <a:latin typeface="Arial"/>
                  <a:ea typeface="Arial"/>
                  <a:cs typeface="Arial"/>
                  <a:sym typeface="Arial"/>
                </a:rPr>
              </a:br>
              <a:r>
                <a:rPr lang="en-US" sz="1700" b="1" i="0" u="none" strike="noStrike" cap="none">
                  <a:solidFill>
                    <a:srgbClr val="000000"/>
                  </a:solidFill>
                  <a:latin typeface="Arial"/>
                  <a:ea typeface="Arial"/>
                  <a:cs typeface="Arial"/>
                  <a:sym typeface="Arial"/>
                </a:rPr>
                <a:t>TEXT</a:t>
              </a:r>
              <a:endParaRPr sz="1300"/>
            </a:p>
          </p:txBody>
        </p:sp>
      </p:grpSp>
      <p:grpSp>
        <p:nvGrpSpPr>
          <p:cNvPr id="618" name="Shape 618"/>
          <p:cNvGrpSpPr/>
          <p:nvPr/>
        </p:nvGrpSpPr>
        <p:grpSpPr>
          <a:xfrm>
            <a:off x="2024063" y="1717482"/>
            <a:ext cx="1190531" cy="1192563"/>
            <a:chOff x="0" y="0"/>
            <a:chExt cx="1269900" cy="1269900"/>
          </a:xfrm>
        </p:grpSpPr>
        <p:pic>
          <p:nvPicPr>
            <p:cNvPr id="619" name="Shape 619"/>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620" name="Shape 620"/>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621" name="Shape 621"/>
          <p:cNvGrpSpPr/>
          <p:nvPr/>
        </p:nvGrpSpPr>
        <p:grpSpPr>
          <a:xfrm>
            <a:off x="595313" y="3136790"/>
            <a:ext cx="1190531" cy="1192563"/>
            <a:chOff x="0" y="0"/>
            <a:chExt cx="1269900" cy="1269900"/>
          </a:xfrm>
        </p:grpSpPr>
        <p:pic>
          <p:nvPicPr>
            <p:cNvPr id="622" name="Shape 622"/>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623" name="Shape 623"/>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624" name="Shape 624"/>
          <p:cNvGrpSpPr/>
          <p:nvPr/>
        </p:nvGrpSpPr>
        <p:grpSpPr>
          <a:xfrm>
            <a:off x="2024063" y="3136790"/>
            <a:ext cx="1190531" cy="1192563"/>
            <a:chOff x="0" y="0"/>
            <a:chExt cx="1269900" cy="1269900"/>
          </a:xfrm>
        </p:grpSpPr>
        <p:pic>
          <p:nvPicPr>
            <p:cNvPr id="625" name="Shape 625"/>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626" name="Shape 626"/>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627" name="Shape 627"/>
          <p:cNvGrpSpPr/>
          <p:nvPr/>
        </p:nvGrpSpPr>
        <p:grpSpPr>
          <a:xfrm>
            <a:off x="595313" y="4579951"/>
            <a:ext cx="1190531" cy="1192563"/>
            <a:chOff x="0" y="0"/>
            <a:chExt cx="1269900" cy="1269900"/>
          </a:xfrm>
        </p:grpSpPr>
        <p:pic>
          <p:nvPicPr>
            <p:cNvPr id="628" name="Shape 628"/>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629" name="Shape 62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grpSp>
        <p:nvGrpSpPr>
          <p:cNvPr id="630" name="Shape 630"/>
          <p:cNvGrpSpPr/>
          <p:nvPr/>
        </p:nvGrpSpPr>
        <p:grpSpPr>
          <a:xfrm>
            <a:off x="2024063" y="4579951"/>
            <a:ext cx="1190531" cy="1192563"/>
            <a:chOff x="0" y="0"/>
            <a:chExt cx="1269900" cy="1269900"/>
          </a:xfrm>
        </p:grpSpPr>
        <p:pic>
          <p:nvPicPr>
            <p:cNvPr id="631" name="Shape 631"/>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632" name="Shape 63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STICKER</a:t>
              </a:r>
              <a:br>
                <a:rPr lang="en-US" sz="1700" b="1" i="0" u="none" strike="noStrike" cap="none">
                  <a:solidFill>
                    <a:srgbClr val="FFFFFF"/>
                  </a:solidFill>
                  <a:latin typeface="Arial"/>
                  <a:ea typeface="Arial"/>
                  <a:cs typeface="Arial"/>
                  <a:sym typeface="Arial"/>
                </a:rPr>
              </a:br>
              <a:r>
                <a:rPr lang="en-US" sz="1700" b="1" i="0" u="none" strike="noStrike" cap="none">
                  <a:solidFill>
                    <a:srgbClr val="FFFFFF"/>
                  </a:solidFill>
                  <a:latin typeface="Arial"/>
                  <a:ea typeface="Arial"/>
                  <a:cs typeface="Arial"/>
                  <a:sym typeface="Arial"/>
                </a:rPr>
                <a:t>TEXT</a:t>
              </a:r>
              <a:endParaRPr sz="1300"/>
            </a:p>
          </p:txBody>
        </p:sp>
      </p:grpSp>
      <p:sp>
        <p:nvSpPr>
          <p:cNvPr id="633" name="Shape 633"/>
          <p:cNvSpPr/>
          <p:nvPr/>
        </p:nvSpPr>
        <p:spPr>
          <a:xfrm>
            <a:off x="8241357" y="1717482"/>
            <a:ext cx="30339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62100" tIns="262100" rIns="262100" bIns="26210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a:p>
        </p:txBody>
      </p:sp>
      <p:grpSp>
        <p:nvGrpSpPr>
          <p:cNvPr id="634" name="Shape 634"/>
          <p:cNvGrpSpPr/>
          <p:nvPr/>
        </p:nvGrpSpPr>
        <p:grpSpPr>
          <a:xfrm>
            <a:off x="3798092" y="1717481"/>
            <a:ext cx="1904906" cy="1908157"/>
            <a:chOff x="0" y="0"/>
            <a:chExt cx="2031900" cy="2031900"/>
          </a:xfrm>
        </p:grpSpPr>
        <p:pic>
          <p:nvPicPr>
            <p:cNvPr id="635" name="Shape 635"/>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636" name="Shape 636"/>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700" b="1" i="0" u="none" strike="noStrike" cap="none">
                  <a:solidFill>
                    <a:srgbClr val="000000"/>
                  </a:solidFill>
                  <a:latin typeface="Arial"/>
                  <a:ea typeface="Arial"/>
                  <a:cs typeface="Arial"/>
                  <a:sym typeface="Arial"/>
                </a:rPr>
                <a:t>INSERT TERM</a:t>
              </a:r>
              <a:endParaRPr sz="1300"/>
            </a:p>
          </p:txBody>
        </p:sp>
        <p:sp>
          <p:nvSpPr>
            <p:cNvPr id="637" name="Shape 637"/>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638" name="Shape 638"/>
          <p:cNvGrpSpPr/>
          <p:nvPr/>
        </p:nvGrpSpPr>
        <p:grpSpPr>
          <a:xfrm>
            <a:off x="5965029" y="1717481"/>
            <a:ext cx="1904906" cy="1908157"/>
            <a:chOff x="0" y="0"/>
            <a:chExt cx="2031900" cy="2031900"/>
          </a:xfrm>
        </p:grpSpPr>
        <p:pic>
          <p:nvPicPr>
            <p:cNvPr id="639" name="Shape 639"/>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640" name="Shape 640"/>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641" name="Shape 641"/>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642" name="Shape 642"/>
          <p:cNvGrpSpPr/>
          <p:nvPr/>
        </p:nvGrpSpPr>
        <p:grpSpPr>
          <a:xfrm>
            <a:off x="3798092" y="3864332"/>
            <a:ext cx="1904906" cy="1908157"/>
            <a:chOff x="0" y="0"/>
            <a:chExt cx="2031900" cy="2031900"/>
          </a:xfrm>
        </p:grpSpPr>
        <p:pic>
          <p:nvPicPr>
            <p:cNvPr id="643" name="Shape 643"/>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644" name="Shape 644"/>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645" name="Shape 645"/>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grpSp>
        <p:nvGrpSpPr>
          <p:cNvPr id="646" name="Shape 646"/>
          <p:cNvGrpSpPr/>
          <p:nvPr/>
        </p:nvGrpSpPr>
        <p:grpSpPr>
          <a:xfrm>
            <a:off x="5965029" y="3864332"/>
            <a:ext cx="1904906" cy="1908157"/>
            <a:chOff x="0" y="0"/>
            <a:chExt cx="2031900" cy="2031900"/>
          </a:xfrm>
        </p:grpSpPr>
        <p:pic>
          <p:nvPicPr>
            <p:cNvPr id="647" name="Shape 647"/>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648" name="Shape 648"/>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INSERT TERM</a:t>
              </a:r>
              <a:endParaRPr sz="1300"/>
            </a:p>
          </p:txBody>
        </p:sp>
        <p:sp>
          <p:nvSpPr>
            <p:cNvPr id="649" name="Shape 649"/>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300"/>
            </a:p>
          </p:txBody>
        </p:sp>
      </p:grpSp>
      <p:sp>
        <p:nvSpPr>
          <p:cNvPr id="650" name="Shape 650"/>
          <p:cNvSpPr/>
          <p:nvPr/>
        </p:nvSpPr>
        <p:spPr>
          <a:xfrm>
            <a:off x="8241357" y="3864334"/>
            <a:ext cx="3033900" cy="1908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62100" tIns="262100" rIns="262100" bIns="26210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a:p>
        </p:txBody>
      </p:sp>
    </p:spTree>
  </p:cSld>
  <p:clrMapOvr>
    <a:masterClrMapping/>
  </p:clrMapOvr>
  <p:transition spd="med">
    <p:fade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651"/>
        <p:cNvGrpSpPr/>
        <p:nvPr/>
      </p:nvGrpSpPr>
      <p:grpSpPr>
        <a:xfrm>
          <a:off x="0" y="0"/>
          <a:ext cx="0" cy="0"/>
          <a:chOff x="0" y="0"/>
          <a:chExt cx="0" cy="0"/>
        </a:xfrm>
      </p:grpSpPr>
      <p:cxnSp>
        <p:nvCxnSpPr>
          <p:cNvPr id="652" name="Shape 652"/>
          <p:cNvCxnSpPr/>
          <p:nvPr/>
        </p:nvCxnSpPr>
        <p:spPr>
          <a:xfrm>
            <a:off x="595313" y="596348"/>
            <a:ext cx="11001300" cy="0"/>
          </a:xfrm>
          <a:prstGeom prst="straightConnector1">
            <a:avLst/>
          </a:prstGeom>
          <a:noFill/>
          <a:ln>
            <a:noFill/>
          </a:ln>
        </p:spPr>
      </p:cxnSp>
      <p:cxnSp>
        <p:nvCxnSpPr>
          <p:cNvPr id="653" name="Shape 653"/>
          <p:cNvCxnSpPr/>
          <p:nvPr/>
        </p:nvCxnSpPr>
        <p:spPr>
          <a:xfrm>
            <a:off x="595313" y="1144988"/>
            <a:ext cx="11001300" cy="0"/>
          </a:xfrm>
          <a:prstGeom prst="straightConnector1">
            <a:avLst/>
          </a:prstGeom>
          <a:noFill/>
          <a:ln>
            <a:noFill/>
          </a:ln>
        </p:spPr>
      </p:cxnSp>
      <p:grpSp>
        <p:nvGrpSpPr>
          <p:cNvPr id="654" name="Shape 654"/>
          <p:cNvGrpSpPr/>
          <p:nvPr/>
        </p:nvGrpSpPr>
        <p:grpSpPr>
          <a:xfrm>
            <a:off x="1297780" y="2939995"/>
            <a:ext cx="1190531" cy="1192563"/>
            <a:chOff x="0" y="0"/>
            <a:chExt cx="1269900" cy="1269900"/>
          </a:xfrm>
        </p:grpSpPr>
        <p:pic>
          <p:nvPicPr>
            <p:cNvPr id="655" name="Shape 655"/>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656" name="Shape 656"/>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EXERCISE</a:t>
              </a:r>
              <a:endParaRPr sz="1300"/>
            </a:p>
          </p:txBody>
        </p:sp>
      </p:grpSp>
      <p:cxnSp>
        <p:nvCxnSpPr>
          <p:cNvPr id="657" name="Shape 657"/>
          <p:cNvCxnSpPr/>
          <p:nvPr/>
        </p:nvCxnSpPr>
        <p:spPr>
          <a:xfrm rot="10800000" flipH="1">
            <a:off x="3667125" y="3045954"/>
            <a:ext cx="3501600" cy="300"/>
          </a:xfrm>
          <a:prstGeom prst="straightConnector1">
            <a:avLst/>
          </a:prstGeom>
          <a:noFill/>
          <a:ln>
            <a:noFill/>
          </a:ln>
        </p:spPr>
      </p:cxnSp>
      <p:cxnSp>
        <p:nvCxnSpPr>
          <p:cNvPr id="658" name="Shape 658"/>
          <p:cNvCxnSpPr/>
          <p:nvPr/>
        </p:nvCxnSpPr>
        <p:spPr>
          <a:xfrm rot="10800000" flipH="1">
            <a:off x="3667125" y="5053736"/>
            <a:ext cx="3501600" cy="300"/>
          </a:xfrm>
          <a:prstGeom prst="straightConnector1">
            <a:avLst/>
          </a:prstGeom>
          <a:noFill/>
          <a:ln>
            <a:noFill/>
          </a:ln>
        </p:spPr>
      </p:cxnSp>
      <p:sp>
        <p:nvSpPr>
          <p:cNvPr id="659" name="Shape 659"/>
          <p:cNvSpPr/>
          <p:nvPr/>
        </p:nvSpPr>
        <p:spPr>
          <a:xfrm>
            <a:off x="3667125" y="2807715"/>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TIMING</a:t>
            </a:r>
            <a:endParaRPr sz="1300"/>
          </a:p>
        </p:txBody>
      </p:sp>
      <p:sp>
        <p:nvSpPr>
          <p:cNvPr id="660" name="Shape 660"/>
          <p:cNvSpPr/>
          <p:nvPr/>
        </p:nvSpPr>
        <p:spPr>
          <a:xfrm>
            <a:off x="3667125" y="4803571"/>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DELIVERABLE</a:t>
            </a:r>
            <a:endParaRPr sz="1300"/>
          </a:p>
        </p:txBody>
      </p:sp>
      <p:cxnSp>
        <p:nvCxnSpPr>
          <p:cNvPr id="661" name="Shape 661"/>
          <p:cNvCxnSpPr/>
          <p:nvPr/>
        </p:nvCxnSpPr>
        <p:spPr>
          <a:xfrm rot="10800000" flipH="1">
            <a:off x="3667125" y="2087668"/>
            <a:ext cx="3501600" cy="300"/>
          </a:xfrm>
          <a:prstGeom prst="straightConnector1">
            <a:avLst/>
          </a:prstGeom>
          <a:noFill/>
          <a:ln>
            <a:noFill/>
          </a:ln>
        </p:spPr>
      </p:cxnSp>
      <p:sp>
        <p:nvSpPr>
          <p:cNvPr id="662" name="Shape 662"/>
          <p:cNvSpPr/>
          <p:nvPr/>
        </p:nvSpPr>
        <p:spPr>
          <a:xfrm>
            <a:off x="3667125" y="1849429"/>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OBJECTIVE(S)</a:t>
            </a:r>
            <a:endParaRPr sz="1300"/>
          </a:p>
        </p:txBody>
      </p:sp>
      <p:cxnSp>
        <p:nvCxnSpPr>
          <p:cNvPr id="663" name="Shape 663"/>
          <p:cNvCxnSpPr/>
          <p:nvPr/>
        </p:nvCxnSpPr>
        <p:spPr>
          <a:xfrm rot="10800000">
            <a:off x="3024188" y="1693967"/>
            <a:ext cx="0" cy="41607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664"/>
        <p:cNvGrpSpPr/>
        <p:nvPr/>
      </p:nvGrpSpPr>
      <p:grpSpPr>
        <a:xfrm>
          <a:off x="0" y="0"/>
          <a:ext cx="0" cy="0"/>
          <a:chOff x="0" y="0"/>
          <a:chExt cx="0" cy="0"/>
        </a:xfrm>
      </p:grpSpPr>
      <p:cxnSp>
        <p:nvCxnSpPr>
          <p:cNvPr id="665" name="Shape 665"/>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666" name="Shape 666"/>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667" name="Shape 667"/>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200" b="1" i="0" u="none" strike="noStrike" cap="none">
                <a:solidFill>
                  <a:srgbClr val="FFFFFF"/>
                </a:solidFill>
                <a:latin typeface="Arial"/>
                <a:ea typeface="Arial"/>
                <a:cs typeface="Arial"/>
                <a:sym typeface="Arial"/>
              </a:rPr>
              <a:t>Q&amp;A</a:t>
            </a:r>
            <a:endParaRPr sz="1300"/>
          </a:p>
        </p:txBody>
      </p:sp>
    </p:spTree>
  </p:cSld>
  <p:clrMapOvr>
    <a:masterClrMapping/>
  </p:clrMapOvr>
  <p:transition spd="med">
    <p:fade thruBlk="1"/>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668"/>
        <p:cNvGrpSpPr/>
        <p:nvPr/>
      </p:nvGrpSpPr>
      <p:grpSpPr>
        <a:xfrm>
          <a:off x="0" y="0"/>
          <a:ext cx="0" cy="0"/>
          <a:chOff x="0" y="0"/>
          <a:chExt cx="0" cy="0"/>
        </a:xfrm>
      </p:grpSpPr>
      <p:cxnSp>
        <p:nvCxnSpPr>
          <p:cNvPr id="669" name="Shape 669"/>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670" name="Shape 670"/>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671" name="Shape 671"/>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200" b="1" i="0" u="none" strike="noStrike" cap="none">
                <a:solidFill>
                  <a:srgbClr val="FFFFFF"/>
                </a:solidFill>
                <a:latin typeface="Arial"/>
                <a:ea typeface="Arial"/>
                <a:cs typeface="Arial"/>
                <a:sym typeface="Arial"/>
              </a:rPr>
              <a:t>EXIT TICKETS</a:t>
            </a:r>
            <a:endParaRPr sz="1300"/>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72"/>
        <p:cNvGrpSpPr/>
        <p:nvPr/>
      </p:nvGrpSpPr>
      <p:grpSpPr>
        <a:xfrm>
          <a:off x="0" y="0"/>
          <a:ext cx="0" cy="0"/>
          <a:chOff x="0" y="0"/>
          <a:chExt cx="0" cy="0"/>
        </a:xfrm>
      </p:grpSpPr>
      <p:cxnSp>
        <p:nvCxnSpPr>
          <p:cNvPr id="73" name="Shape 73"/>
          <p:cNvCxnSpPr/>
          <p:nvPr/>
        </p:nvCxnSpPr>
        <p:spPr>
          <a:xfrm>
            <a:off x="554736" y="596348"/>
            <a:ext cx="11082528" cy="10"/>
          </a:xfrm>
          <a:prstGeom prst="straightConnector1">
            <a:avLst/>
          </a:prstGeom>
          <a:noFill/>
          <a:ln w="12700" cap="flat" cmpd="sng">
            <a:solidFill>
              <a:srgbClr val="FFFFFF"/>
            </a:solidFill>
            <a:prstDash val="solid"/>
            <a:miter lim="8000"/>
            <a:headEnd type="none" w="sm" len="sm"/>
            <a:tailEnd type="none" w="sm" len="sm"/>
          </a:ln>
        </p:spPr>
      </p:cxnSp>
      <p:cxnSp>
        <p:nvCxnSpPr>
          <p:cNvPr id="74" name="Shape 74"/>
          <p:cNvCxnSpPr/>
          <p:nvPr/>
        </p:nvCxnSpPr>
        <p:spPr>
          <a:xfrm>
            <a:off x="554736" y="1144988"/>
            <a:ext cx="11082528" cy="10"/>
          </a:xfrm>
          <a:prstGeom prst="straightConnector1">
            <a:avLst/>
          </a:prstGeom>
          <a:noFill/>
          <a:ln w="12700" cap="flat" cmpd="sng">
            <a:solidFill>
              <a:srgbClr val="FFFFFF"/>
            </a:solidFill>
            <a:prstDash val="solid"/>
            <a:miter lim="8000"/>
            <a:headEnd type="none" w="sm" len="sm"/>
            <a:tailEnd type="none" w="sm" len="sm"/>
          </a:ln>
        </p:spPr>
      </p:cxnSp>
      <p:sp>
        <p:nvSpPr>
          <p:cNvPr id="75" name="Shape 75"/>
          <p:cNvSpPr txBox="1"/>
          <p:nvPr/>
        </p:nvSpPr>
        <p:spPr>
          <a:xfrm>
            <a:off x="438170" y="6338244"/>
            <a:ext cx="10836183" cy="393232"/>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a:p>
        </p:txBody>
      </p:sp>
      <p:cxnSp>
        <p:nvCxnSpPr>
          <p:cNvPr id="76" name="Shape 76"/>
          <p:cNvCxnSpPr/>
          <p:nvPr/>
        </p:nvCxnSpPr>
        <p:spPr>
          <a:xfrm>
            <a:off x="554736" y="6326320"/>
            <a:ext cx="11082528" cy="0"/>
          </a:xfrm>
          <a:prstGeom prst="straightConnector1">
            <a:avLst/>
          </a:prstGeom>
          <a:noFill/>
          <a:ln w="9525" cap="flat" cmpd="sng">
            <a:solidFill>
              <a:srgbClr val="FFFFFF"/>
            </a:solidFill>
            <a:prstDash val="solid"/>
            <a:round/>
            <a:headEnd type="none" w="sm" len="sm"/>
            <a:tailEnd type="none" w="sm" len="sm"/>
          </a:ln>
        </p:spPr>
      </p:cxnSp>
      <p:pic>
        <p:nvPicPr>
          <p:cNvPr id="77" name="Shape 77"/>
          <p:cNvPicPr preferRelativeResize="0"/>
          <p:nvPr/>
        </p:nvPicPr>
        <p:blipFill rotWithShape="1">
          <a:blip r:embed="rId2">
            <a:alphaModFix/>
          </a:blip>
          <a:srcRect/>
          <a:stretch/>
        </p:blipFill>
        <p:spPr>
          <a:xfrm>
            <a:off x="11362713" y="6397700"/>
            <a:ext cx="274297" cy="274297"/>
          </a:xfrm>
          <a:prstGeom prst="rect">
            <a:avLst/>
          </a:prstGeom>
          <a:noFill/>
          <a:ln>
            <a:noFill/>
          </a:ln>
        </p:spPr>
      </p:pic>
      <p:sp>
        <p:nvSpPr>
          <p:cNvPr id="78" name="Shape 78"/>
          <p:cNvSpPr txBox="1">
            <a:spLocks noGrp="1"/>
          </p:cNvSpPr>
          <p:nvPr>
            <p:ph type="title"/>
          </p:nvPr>
        </p:nvSpPr>
        <p:spPr>
          <a:xfrm>
            <a:off x="464932" y="596349"/>
            <a:ext cx="11098796" cy="62587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2"/>
        <p:cNvGrpSpPr/>
        <p:nvPr/>
      </p:nvGrpSpPr>
      <p:grpSpPr>
        <a:xfrm>
          <a:off x="0" y="0"/>
          <a:ext cx="0" cy="0"/>
          <a:chOff x="0" y="0"/>
          <a:chExt cx="0" cy="0"/>
        </a:xfrm>
      </p:grpSpPr>
    </p:spTree>
  </p:cSld>
  <p:clrMapOvr>
    <a:masterClrMapping/>
  </p:clrMapOvr>
  <p:transition spd="med">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673"/>
        <p:cNvGrpSpPr/>
        <p:nvPr/>
      </p:nvGrpSpPr>
      <p:grpSpPr>
        <a:xfrm>
          <a:off x="0" y="0"/>
          <a:ext cx="0" cy="0"/>
          <a:chOff x="0" y="0"/>
          <a:chExt cx="0" cy="0"/>
        </a:xfrm>
      </p:grpSpPr>
      <p:cxnSp>
        <p:nvCxnSpPr>
          <p:cNvPr id="674" name="Shape 674"/>
          <p:cNvCxnSpPr/>
          <p:nvPr/>
        </p:nvCxnSpPr>
        <p:spPr>
          <a:xfrm>
            <a:off x="595313" y="596348"/>
            <a:ext cx="11001300" cy="0"/>
          </a:xfrm>
          <a:prstGeom prst="straightConnector1">
            <a:avLst/>
          </a:prstGeom>
          <a:noFill/>
          <a:ln>
            <a:noFill/>
          </a:ln>
        </p:spPr>
      </p:cxnSp>
      <p:cxnSp>
        <p:nvCxnSpPr>
          <p:cNvPr id="675" name="Shape 675"/>
          <p:cNvCxnSpPr/>
          <p:nvPr/>
        </p:nvCxnSpPr>
        <p:spPr>
          <a:xfrm>
            <a:off x="595313" y="1144988"/>
            <a:ext cx="11001300" cy="0"/>
          </a:xfrm>
          <a:prstGeom prst="straightConnector1">
            <a:avLst/>
          </a:prstGeom>
          <a:noFill/>
          <a:ln>
            <a:noFill/>
          </a:ln>
        </p:spPr>
      </p:cxnSp>
      <p:grpSp>
        <p:nvGrpSpPr>
          <p:cNvPr id="676" name="Shape 676"/>
          <p:cNvGrpSpPr/>
          <p:nvPr/>
        </p:nvGrpSpPr>
        <p:grpSpPr>
          <a:xfrm>
            <a:off x="1297780" y="2939995"/>
            <a:ext cx="1190531" cy="1192563"/>
            <a:chOff x="0" y="0"/>
            <a:chExt cx="1269900" cy="1269900"/>
          </a:xfrm>
        </p:grpSpPr>
        <p:pic>
          <p:nvPicPr>
            <p:cNvPr id="677" name="Shape 677"/>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678" name="Shape 678"/>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00" b="1" i="0" u="none" strike="noStrike" cap="none">
                  <a:solidFill>
                    <a:srgbClr val="FFFFFF"/>
                  </a:solidFill>
                  <a:latin typeface="Arial"/>
                  <a:ea typeface="Arial"/>
                  <a:cs typeface="Arial"/>
                  <a:sym typeface="Arial"/>
                </a:rPr>
                <a:t>EXERCISE</a:t>
              </a:r>
              <a:endParaRPr sz="1300"/>
            </a:p>
          </p:txBody>
        </p:sp>
      </p:grpSp>
      <p:cxnSp>
        <p:nvCxnSpPr>
          <p:cNvPr id="679" name="Shape 679"/>
          <p:cNvCxnSpPr/>
          <p:nvPr/>
        </p:nvCxnSpPr>
        <p:spPr>
          <a:xfrm rot="10800000">
            <a:off x="3024188" y="1693967"/>
            <a:ext cx="0" cy="41607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680"/>
        <p:cNvGrpSpPr/>
        <p:nvPr/>
      </p:nvGrpSpPr>
      <p:grpSpPr>
        <a:xfrm>
          <a:off x="0" y="0"/>
          <a:ext cx="0" cy="0"/>
          <a:chOff x="0" y="0"/>
          <a:chExt cx="0" cy="0"/>
        </a:xfrm>
      </p:grpSpPr>
      <p:cxnSp>
        <p:nvCxnSpPr>
          <p:cNvPr id="681" name="Shape 681"/>
          <p:cNvCxnSpPr/>
          <p:nvPr/>
        </p:nvCxnSpPr>
        <p:spPr>
          <a:xfrm>
            <a:off x="595313" y="596348"/>
            <a:ext cx="11001300" cy="0"/>
          </a:xfrm>
          <a:prstGeom prst="straightConnector1">
            <a:avLst/>
          </a:prstGeom>
          <a:noFill/>
          <a:ln>
            <a:noFill/>
          </a:ln>
        </p:spPr>
      </p:cxnSp>
      <p:cxnSp>
        <p:nvCxnSpPr>
          <p:cNvPr id="682" name="Shape 682"/>
          <p:cNvCxnSpPr/>
          <p:nvPr/>
        </p:nvCxnSpPr>
        <p:spPr>
          <a:xfrm>
            <a:off x="595313" y="1144988"/>
            <a:ext cx="11001300" cy="0"/>
          </a:xfrm>
          <a:prstGeom prst="straightConnector1">
            <a:avLst/>
          </a:prstGeom>
          <a:noFill/>
          <a:ln>
            <a:noFill/>
          </a:ln>
        </p:spPr>
      </p:cxnSp>
      <p:cxnSp>
        <p:nvCxnSpPr>
          <p:cNvPr id="683" name="Shape 683"/>
          <p:cNvCxnSpPr/>
          <p:nvPr/>
        </p:nvCxnSpPr>
        <p:spPr>
          <a:xfrm rot="10800000" flipH="1">
            <a:off x="8084344" y="2611703"/>
            <a:ext cx="3501600" cy="300"/>
          </a:xfrm>
          <a:prstGeom prst="straightConnector1">
            <a:avLst/>
          </a:prstGeom>
          <a:noFill/>
          <a:ln>
            <a:noFill/>
          </a:ln>
        </p:spPr>
      </p:cxnSp>
      <p:cxnSp>
        <p:nvCxnSpPr>
          <p:cNvPr id="684" name="Shape 684"/>
          <p:cNvCxnSpPr/>
          <p:nvPr/>
        </p:nvCxnSpPr>
        <p:spPr>
          <a:xfrm rot="10800000" flipH="1">
            <a:off x="595313" y="2611703"/>
            <a:ext cx="7258800" cy="300"/>
          </a:xfrm>
          <a:prstGeom prst="straightConnector1">
            <a:avLst/>
          </a:prstGeom>
          <a:noFill/>
          <a:ln>
            <a:noFill/>
          </a:ln>
        </p:spPr>
      </p:cxnSp>
      <p:sp>
        <p:nvSpPr>
          <p:cNvPr id="685" name="Shape 685"/>
          <p:cNvSpPr/>
          <p:nvPr/>
        </p:nvSpPr>
        <p:spPr>
          <a:xfrm>
            <a:off x="595313"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SUMMARY</a:t>
            </a:r>
            <a:endParaRPr sz="1300"/>
          </a:p>
        </p:txBody>
      </p:sp>
      <p:sp>
        <p:nvSpPr>
          <p:cNvPr id="686" name="Shape 686"/>
          <p:cNvSpPr/>
          <p:nvPr/>
        </p:nvSpPr>
        <p:spPr>
          <a:xfrm>
            <a:off x="8096250" y="2242268"/>
            <a:ext cx="3500400" cy="23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KEY CHALLENGE / QUESTION</a:t>
            </a:r>
            <a:endParaRPr sz="1300"/>
          </a:p>
        </p:txBody>
      </p:sp>
      <p:sp>
        <p:nvSpPr>
          <p:cNvPr id="687" name="Shape 687"/>
          <p:cNvSpPr txBox="1">
            <a:spLocks noGrp="1"/>
          </p:cNvSpPr>
          <p:nvPr>
            <p:ph type="sldNum" idx="12"/>
          </p:nvPr>
        </p:nvSpPr>
        <p:spPr>
          <a:xfrm>
            <a:off x="11263313" y="694148"/>
            <a:ext cx="3243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688"/>
        <p:cNvGrpSpPr/>
        <p:nvPr/>
      </p:nvGrpSpPr>
      <p:grpSpPr>
        <a:xfrm>
          <a:off x="0" y="0"/>
          <a:ext cx="0" cy="0"/>
          <a:chOff x="0" y="0"/>
          <a:chExt cx="0" cy="0"/>
        </a:xfrm>
      </p:grpSpPr>
      <p:sp>
        <p:nvSpPr>
          <p:cNvPr id="689" name="Shape 689"/>
          <p:cNvSpPr txBox="1">
            <a:spLocks noGrp="1"/>
          </p:cNvSpPr>
          <p:nvPr>
            <p:ph type="body" idx="1"/>
          </p:nvPr>
        </p:nvSpPr>
        <p:spPr>
          <a:xfrm>
            <a:off x="297656" y="298174"/>
            <a:ext cx="11596800" cy="62616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690" name="Shape 690"/>
          <p:cNvSpPr txBox="1">
            <a:spLocks noGrp="1"/>
          </p:cNvSpPr>
          <p:nvPr>
            <p:ph type="title"/>
          </p:nvPr>
        </p:nvSpPr>
        <p:spPr>
          <a:xfrm>
            <a:off x="595313" y="1383527"/>
            <a:ext cx="11001300" cy="1407300"/>
          </a:xfrm>
          <a:prstGeom prst="rect">
            <a:avLst/>
          </a:prstGeom>
          <a:noFill/>
          <a:ln>
            <a:noFill/>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691" name="Shape 691"/>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692"/>
        <p:cNvGrpSpPr/>
        <p:nvPr/>
      </p:nvGrpSpPr>
      <p:grpSpPr>
        <a:xfrm>
          <a:off x="0" y="0"/>
          <a:ext cx="0" cy="0"/>
          <a:chOff x="0" y="0"/>
          <a:chExt cx="0" cy="0"/>
        </a:xfrm>
      </p:grpSpPr>
      <p:pic>
        <p:nvPicPr>
          <p:cNvPr id="693" name="Shape 693"/>
          <p:cNvPicPr preferRelativeResize="0"/>
          <p:nvPr/>
        </p:nvPicPr>
        <p:blipFill rotWithShape="1">
          <a:blip r:embed="rId2">
            <a:alphaModFix/>
          </a:blip>
          <a:srcRect/>
          <a:stretch/>
        </p:blipFill>
        <p:spPr>
          <a:xfrm>
            <a:off x="3107531" y="1460656"/>
            <a:ext cx="5964000" cy="4842300"/>
          </a:xfrm>
          <a:prstGeom prst="rect">
            <a:avLst/>
          </a:prstGeom>
          <a:noFill/>
          <a:ln>
            <a:noFill/>
          </a:ln>
        </p:spPr>
      </p:pic>
      <p:cxnSp>
        <p:nvCxnSpPr>
          <p:cNvPr id="694" name="Shape 694"/>
          <p:cNvCxnSpPr/>
          <p:nvPr/>
        </p:nvCxnSpPr>
        <p:spPr>
          <a:xfrm>
            <a:off x="595313" y="596348"/>
            <a:ext cx="11001300" cy="0"/>
          </a:xfrm>
          <a:prstGeom prst="straightConnector1">
            <a:avLst/>
          </a:prstGeom>
          <a:noFill/>
          <a:ln>
            <a:noFill/>
          </a:ln>
        </p:spPr>
      </p:cxnSp>
      <p:cxnSp>
        <p:nvCxnSpPr>
          <p:cNvPr id="695" name="Shape 695"/>
          <p:cNvCxnSpPr/>
          <p:nvPr/>
        </p:nvCxnSpPr>
        <p:spPr>
          <a:xfrm>
            <a:off x="595313" y="1144988"/>
            <a:ext cx="11001300" cy="0"/>
          </a:xfrm>
          <a:prstGeom prst="straightConnector1">
            <a:avLst/>
          </a:prstGeom>
          <a:noFill/>
          <a:ln>
            <a:noFill/>
          </a:ln>
        </p:spPr>
      </p:cxnSp>
      <p:sp>
        <p:nvSpPr>
          <p:cNvPr id="696" name="Shape 696"/>
          <p:cNvSpPr txBox="1">
            <a:spLocks noGrp="1"/>
          </p:cNvSpPr>
          <p:nvPr>
            <p:ph type="body" idx="1"/>
          </p:nvPr>
        </p:nvSpPr>
        <p:spPr>
          <a:xfrm>
            <a:off x="3381375" y="1693628"/>
            <a:ext cx="5464800" cy="30888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697" name="Shape 697"/>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698"/>
        <p:cNvGrpSpPr/>
        <p:nvPr/>
      </p:nvGrpSpPr>
      <p:grpSpPr>
        <a:xfrm>
          <a:off x="0" y="0"/>
          <a:ext cx="0" cy="0"/>
          <a:chOff x="0" y="0"/>
          <a:chExt cx="0" cy="0"/>
        </a:xfrm>
      </p:grpSpPr>
      <p:pic>
        <p:nvPicPr>
          <p:cNvPr id="699" name="Shape 699"/>
          <p:cNvPicPr preferRelativeResize="0"/>
          <p:nvPr/>
        </p:nvPicPr>
        <p:blipFill rotWithShape="1">
          <a:blip r:embed="rId2">
            <a:alphaModFix/>
          </a:blip>
          <a:srcRect/>
          <a:stretch/>
        </p:blipFill>
        <p:spPr>
          <a:xfrm>
            <a:off x="2620117" y="1461423"/>
            <a:ext cx="6870900" cy="4816500"/>
          </a:xfrm>
          <a:prstGeom prst="rect">
            <a:avLst/>
          </a:prstGeom>
          <a:noFill/>
          <a:ln>
            <a:noFill/>
          </a:ln>
        </p:spPr>
      </p:pic>
      <p:cxnSp>
        <p:nvCxnSpPr>
          <p:cNvPr id="700" name="Shape 700"/>
          <p:cNvCxnSpPr/>
          <p:nvPr/>
        </p:nvCxnSpPr>
        <p:spPr>
          <a:xfrm>
            <a:off x="595313" y="596348"/>
            <a:ext cx="11001300" cy="0"/>
          </a:xfrm>
          <a:prstGeom prst="straightConnector1">
            <a:avLst/>
          </a:prstGeom>
          <a:noFill/>
          <a:ln>
            <a:noFill/>
          </a:ln>
        </p:spPr>
      </p:cxnSp>
      <p:cxnSp>
        <p:nvCxnSpPr>
          <p:cNvPr id="701" name="Shape 701"/>
          <p:cNvCxnSpPr/>
          <p:nvPr/>
        </p:nvCxnSpPr>
        <p:spPr>
          <a:xfrm>
            <a:off x="595313" y="1144988"/>
            <a:ext cx="11001300" cy="0"/>
          </a:xfrm>
          <a:prstGeom prst="straightConnector1">
            <a:avLst/>
          </a:prstGeom>
          <a:noFill/>
          <a:ln>
            <a:noFill/>
          </a:ln>
        </p:spPr>
      </p:cxnSp>
      <p:sp>
        <p:nvSpPr>
          <p:cNvPr id="702" name="Shape 702"/>
          <p:cNvSpPr txBox="1">
            <a:spLocks noGrp="1"/>
          </p:cNvSpPr>
          <p:nvPr>
            <p:ph type="body" idx="1"/>
          </p:nvPr>
        </p:nvSpPr>
        <p:spPr>
          <a:xfrm>
            <a:off x="3524250" y="1729409"/>
            <a:ext cx="5107500" cy="31845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703" name="Shape 703"/>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704"/>
        <p:cNvGrpSpPr/>
        <p:nvPr/>
      </p:nvGrpSpPr>
      <p:grpSpPr>
        <a:xfrm>
          <a:off x="0" y="0"/>
          <a:ext cx="0" cy="0"/>
          <a:chOff x="0" y="0"/>
          <a:chExt cx="0" cy="0"/>
        </a:xfrm>
      </p:grpSpPr>
      <p:pic>
        <p:nvPicPr>
          <p:cNvPr id="705" name="Shape 705"/>
          <p:cNvPicPr preferRelativeResize="0"/>
          <p:nvPr/>
        </p:nvPicPr>
        <p:blipFill rotWithShape="1">
          <a:blip r:embed="rId2">
            <a:alphaModFix/>
          </a:blip>
          <a:srcRect/>
          <a:stretch/>
        </p:blipFill>
        <p:spPr>
          <a:xfrm>
            <a:off x="2940844" y="1419308"/>
            <a:ext cx="6417600" cy="5028900"/>
          </a:xfrm>
          <a:prstGeom prst="rect">
            <a:avLst/>
          </a:prstGeom>
          <a:noFill/>
          <a:ln>
            <a:noFill/>
          </a:ln>
        </p:spPr>
      </p:pic>
      <p:cxnSp>
        <p:nvCxnSpPr>
          <p:cNvPr id="706" name="Shape 706"/>
          <p:cNvCxnSpPr/>
          <p:nvPr/>
        </p:nvCxnSpPr>
        <p:spPr>
          <a:xfrm>
            <a:off x="595313" y="596348"/>
            <a:ext cx="11001300" cy="0"/>
          </a:xfrm>
          <a:prstGeom prst="straightConnector1">
            <a:avLst/>
          </a:prstGeom>
          <a:noFill/>
          <a:ln>
            <a:noFill/>
          </a:ln>
        </p:spPr>
      </p:cxnSp>
      <p:cxnSp>
        <p:nvCxnSpPr>
          <p:cNvPr id="707" name="Shape 707"/>
          <p:cNvCxnSpPr/>
          <p:nvPr/>
        </p:nvCxnSpPr>
        <p:spPr>
          <a:xfrm>
            <a:off x="595313" y="1144988"/>
            <a:ext cx="11001300" cy="0"/>
          </a:xfrm>
          <a:prstGeom prst="straightConnector1">
            <a:avLst/>
          </a:prstGeom>
          <a:noFill/>
          <a:ln>
            <a:noFill/>
          </a:ln>
        </p:spPr>
      </p:cxnSp>
      <p:sp>
        <p:nvSpPr>
          <p:cNvPr id="708" name="Shape 708"/>
          <p:cNvSpPr txBox="1">
            <a:spLocks noGrp="1"/>
          </p:cNvSpPr>
          <p:nvPr>
            <p:ph type="body" idx="1"/>
          </p:nvPr>
        </p:nvSpPr>
        <p:spPr>
          <a:xfrm>
            <a:off x="3583781" y="1967948"/>
            <a:ext cx="5096100" cy="38403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709" name="Shape 709"/>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710"/>
        <p:cNvGrpSpPr/>
        <p:nvPr/>
      </p:nvGrpSpPr>
      <p:grpSpPr>
        <a:xfrm>
          <a:off x="0" y="0"/>
          <a:ext cx="0" cy="0"/>
          <a:chOff x="0" y="0"/>
          <a:chExt cx="0" cy="0"/>
        </a:xfrm>
      </p:grpSpPr>
      <p:pic>
        <p:nvPicPr>
          <p:cNvPr id="711" name="Shape 711"/>
          <p:cNvPicPr preferRelativeResize="0"/>
          <p:nvPr/>
        </p:nvPicPr>
        <p:blipFill rotWithShape="1">
          <a:blip r:embed="rId2">
            <a:alphaModFix/>
          </a:blip>
          <a:srcRect/>
          <a:stretch/>
        </p:blipFill>
        <p:spPr>
          <a:xfrm>
            <a:off x="952500" y="1233693"/>
            <a:ext cx="3791100" cy="5689200"/>
          </a:xfrm>
          <a:prstGeom prst="rect">
            <a:avLst/>
          </a:prstGeom>
          <a:noFill/>
          <a:ln>
            <a:noFill/>
          </a:ln>
        </p:spPr>
      </p:pic>
      <p:pic>
        <p:nvPicPr>
          <p:cNvPr id="712" name="Shape 712"/>
          <p:cNvPicPr preferRelativeResize="0"/>
          <p:nvPr/>
        </p:nvPicPr>
        <p:blipFill rotWithShape="1">
          <a:blip r:embed="rId3">
            <a:alphaModFix/>
          </a:blip>
          <a:srcRect/>
          <a:stretch/>
        </p:blipFill>
        <p:spPr>
          <a:xfrm>
            <a:off x="4381500" y="1288111"/>
            <a:ext cx="3464700" cy="5178900"/>
          </a:xfrm>
          <a:prstGeom prst="rect">
            <a:avLst/>
          </a:prstGeom>
          <a:noFill/>
          <a:ln>
            <a:noFill/>
          </a:ln>
        </p:spPr>
      </p:pic>
      <p:pic>
        <p:nvPicPr>
          <p:cNvPr id="713" name="Shape 713"/>
          <p:cNvPicPr preferRelativeResize="0"/>
          <p:nvPr/>
        </p:nvPicPr>
        <p:blipFill rotWithShape="1">
          <a:blip r:embed="rId4">
            <a:alphaModFix/>
          </a:blip>
          <a:srcRect/>
          <a:stretch/>
        </p:blipFill>
        <p:spPr>
          <a:xfrm>
            <a:off x="7977188" y="1276184"/>
            <a:ext cx="2798100" cy="5127300"/>
          </a:xfrm>
          <a:prstGeom prst="rect">
            <a:avLst/>
          </a:prstGeom>
          <a:noFill/>
          <a:ln>
            <a:noFill/>
          </a:ln>
        </p:spPr>
      </p:pic>
      <p:cxnSp>
        <p:nvCxnSpPr>
          <p:cNvPr id="714" name="Shape 714"/>
          <p:cNvCxnSpPr/>
          <p:nvPr/>
        </p:nvCxnSpPr>
        <p:spPr>
          <a:xfrm>
            <a:off x="595313" y="596348"/>
            <a:ext cx="11001300" cy="0"/>
          </a:xfrm>
          <a:prstGeom prst="straightConnector1">
            <a:avLst/>
          </a:prstGeom>
          <a:noFill/>
          <a:ln>
            <a:noFill/>
          </a:ln>
        </p:spPr>
      </p:cxnSp>
      <p:cxnSp>
        <p:nvCxnSpPr>
          <p:cNvPr id="715" name="Shape 715"/>
          <p:cNvCxnSpPr/>
          <p:nvPr/>
        </p:nvCxnSpPr>
        <p:spPr>
          <a:xfrm>
            <a:off x="595313" y="1144988"/>
            <a:ext cx="11001300" cy="0"/>
          </a:xfrm>
          <a:prstGeom prst="straightConnector1">
            <a:avLst/>
          </a:prstGeom>
          <a:noFill/>
          <a:ln>
            <a:noFill/>
          </a:ln>
        </p:spPr>
      </p:cxnSp>
      <p:sp>
        <p:nvSpPr>
          <p:cNvPr id="716" name="Shape 716"/>
          <p:cNvSpPr/>
          <p:nvPr/>
        </p:nvSpPr>
        <p:spPr>
          <a:xfrm>
            <a:off x="5298281"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717" name="Shape 717"/>
          <p:cNvSpPr/>
          <p:nvPr/>
        </p:nvSpPr>
        <p:spPr>
          <a:xfrm>
            <a:off x="8608219" y="3601941"/>
            <a:ext cx="1601100" cy="238800"/>
          </a:xfrm>
          <a:prstGeom prst="rect">
            <a:avLst/>
          </a:pr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000000"/>
              </a:buClr>
              <a:buFont typeface="Arial"/>
              <a:buNone/>
            </a:pPr>
            <a:r>
              <a:rPr lang="en-US" sz="1300" b="0" i="0" u="none" strike="noStrike" cap="none">
                <a:solidFill>
                  <a:srgbClr val="000000"/>
                </a:solidFill>
                <a:latin typeface="Arial"/>
                <a:ea typeface="Arial"/>
                <a:cs typeface="Arial"/>
                <a:sym typeface="Arial"/>
              </a:rPr>
              <a:t>Drag an object here</a:t>
            </a:r>
            <a:endParaRPr sz="1300"/>
          </a:p>
        </p:txBody>
      </p:sp>
      <p:sp>
        <p:nvSpPr>
          <p:cNvPr id="718" name="Shape 718"/>
          <p:cNvSpPr txBox="1">
            <a:spLocks noGrp="1"/>
          </p:cNvSpPr>
          <p:nvPr>
            <p:ph type="body" idx="1"/>
          </p:nvPr>
        </p:nvSpPr>
        <p:spPr>
          <a:xfrm>
            <a:off x="1726406" y="1860605"/>
            <a:ext cx="2167200" cy="3721200"/>
          </a:xfrm>
          <a:prstGeom prst="rect">
            <a:avLst/>
          </a:prstGeom>
          <a:noFill/>
          <a:ln>
            <a:noFill/>
          </a:ln>
        </p:spPr>
        <p:txBody>
          <a:bodyPr spcFirstLastPara="1" wrap="square" lIns="85775" tIns="85775" rIns="85775" bIns="85775"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719" name="Shape 719"/>
          <p:cNvSpPr txBox="1">
            <a:spLocks noGrp="1"/>
          </p:cNvSpPr>
          <p:nvPr>
            <p:ph type="sldNum" idx="12"/>
          </p:nvPr>
        </p:nvSpPr>
        <p:spPr>
          <a:xfrm>
            <a:off x="11263313" y="694148"/>
            <a:ext cx="339600" cy="4008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spcBef>
                <a:spcPts val="0"/>
              </a:spcBef>
              <a:spcAft>
                <a:spcPts val="0"/>
              </a:spcAft>
              <a:buNone/>
            </a:pPr>
            <a:endParaRPr/>
          </a:p>
          <a:p>
            <a:pPr marL="0" lvl="2" indent="419100">
              <a:spcBef>
                <a:spcPts val="0"/>
              </a:spcBef>
              <a:spcAft>
                <a:spcPts val="0"/>
              </a:spcAft>
              <a:buNone/>
            </a:pPr>
            <a:endParaRPr/>
          </a:p>
          <a:p>
            <a:pPr marL="0" lvl="3" indent="647700">
              <a:spcBef>
                <a:spcPts val="0"/>
              </a:spcBef>
              <a:spcAft>
                <a:spcPts val="0"/>
              </a:spcAft>
              <a:buNone/>
            </a:pPr>
            <a:endParaRPr/>
          </a:p>
          <a:p>
            <a:pPr marL="0" lvl="4" indent="863600">
              <a:spcBef>
                <a:spcPts val="0"/>
              </a:spcBef>
              <a:spcAft>
                <a:spcPts val="0"/>
              </a:spcAft>
              <a:buNone/>
            </a:pPr>
            <a:endParaRPr/>
          </a:p>
          <a:p>
            <a:pPr marL="0" lvl="5" indent="1066800">
              <a:spcBef>
                <a:spcPts val="0"/>
              </a:spcBef>
              <a:spcAft>
                <a:spcPts val="0"/>
              </a:spcAft>
              <a:buNone/>
            </a:pPr>
            <a:endParaRPr/>
          </a:p>
          <a:p>
            <a:pPr marL="0" lvl="6" indent="1282700">
              <a:spcBef>
                <a:spcPts val="0"/>
              </a:spcBef>
              <a:spcAft>
                <a:spcPts val="0"/>
              </a:spcAft>
              <a:buNone/>
            </a:pPr>
            <a:endParaRPr/>
          </a:p>
          <a:p>
            <a:pPr marL="0" lvl="7" indent="1511300">
              <a:spcBef>
                <a:spcPts val="0"/>
              </a:spcBef>
              <a:spcAft>
                <a:spcPts val="0"/>
              </a:spcAft>
              <a:buNone/>
            </a:pPr>
            <a:endParaRPr/>
          </a:p>
          <a:p>
            <a:pPr marL="0" lvl="8" indent="1714500">
              <a:spcBef>
                <a:spcPts val="0"/>
              </a:spcBef>
              <a:spcAft>
                <a:spcPts val="0"/>
              </a:spcAft>
              <a:buNone/>
            </a:pPr>
            <a:endParaRPr/>
          </a:p>
        </p:txBody>
      </p:sp>
    </p:spTree>
  </p:cSld>
  <p:clrMapOvr>
    <a:masterClrMapping/>
  </p:clrMapOvr>
  <p:transition spd="med">
    <p:fade thruBlk="1"/>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720"/>
        <p:cNvGrpSpPr/>
        <p:nvPr/>
      </p:nvGrpSpPr>
      <p:grpSpPr>
        <a:xfrm>
          <a:off x="0" y="0"/>
          <a:ext cx="0" cy="0"/>
          <a:chOff x="0" y="0"/>
          <a:chExt cx="0" cy="0"/>
        </a:xfrm>
      </p:grpSpPr>
      <p:cxnSp>
        <p:nvCxnSpPr>
          <p:cNvPr id="721" name="Shape 721"/>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722" name="Shape 722"/>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sp>
        <p:nvSpPr>
          <p:cNvPr id="723" name="Shape 723"/>
          <p:cNvSpPr/>
          <p:nvPr/>
        </p:nvSpPr>
        <p:spPr>
          <a:xfrm>
            <a:off x="595313" y="1383527"/>
            <a:ext cx="11001300" cy="13716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200" b="1" i="0" u="none" strike="noStrike" cap="none">
                <a:solidFill>
                  <a:srgbClr val="FFFFFF"/>
                </a:solidFill>
                <a:latin typeface="Arial"/>
                <a:ea typeface="Arial"/>
                <a:cs typeface="Arial"/>
                <a:sym typeface="Arial"/>
              </a:rPr>
              <a:t>DISCUSSION TIME</a:t>
            </a:r>
            <a:endParaRPr sz="1300"/>
          </a:p>
        </p:txBody>
      </p:sp>
      <p:sp>
        <p:nvSpPr>
          <p:cNvPr id="724" name="Shape 724"/>
          <p:cNvSpPr txBox="1">
            <a:spLocks noGrp="1"/>
          </p:cNvSpPr>
          <p:nvPr>
            <p:ph type="sldNum" idx="12"/>
          </p:nvPr>
        </p:nvSpPr>
        <p:spPr>
          <a:xfrm>
            <a:off x="11278547" y="694148"/>
            <a:ext cx="324300" cy="400800"/>
          </a:xfrm>
          <a:prstGeom prst="rect">
            <a:avLst/>
          </a:prstGeom>
          <a:noFill/>
          <a:ln>
            <a:noFill/>
          </a:ln>
        </p:spPr>
        <p:txBody>
          <a:bodyPr spcFirstLastPara="1" wrap="square" lIns="85775" tIns="85775" rIns="85775" bIns="85775" anchor="ctr" anchorCtr="0">
            <a:noAutofit/>
          </a:bodyPr>
          <a:lstStyle>
            <a:lvl1pPr marL="0" marR="0" lvl="0"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15900" algn="l">
              <a:spcBef>
                <a:spcPts val="0"/>
              </a:spcBef>
              <a:spcAft>
                <a:spcPts val="0"/>
              </a:spcAft>
              <a:buNone/>
            </a:pPr>
            <a:endParaRPr/>
          </a:p>
          <a:p>
            <a:pPr marL="0" lvl="2" indent="419100" algn="l">
              <a:spcBef>
                <a:spcPts val="0"/>
              </a:spcBef>
              <a:spcAft>
                <a:spcPts val="0"/>
              </a:spcAft>
              <a:buNone/>
            </a:pPr>
            <a:endParaRPr/>
          </a:p>
          <a:p>
            <a:pPr marL="0" lvl="3" indent="647700" algn="l">
              <a:spcBef>
                <a:spcPts val="0"/>
              </a:spcBef>
              <a:spcAft>
                <a:spcPts val="0"/>
              </a:spcAft>
              <a:buNone/>
            </a:pPr>
            <a:endParaRPr/>
          </a:p>
          <a:p>
            <a:pPr marL="0" lvl="4" indent="863600" algn="l">
              <a:spcBef>
                <a:spcPts val="0"/>
              </a:spcBef>
              <a:spcAft>
                <a:spcPts val="0"/>
              </a:spcAft>
              <a:buNone/>
            </a:pPr>
            <a:endParaRPr/>
          </a:p>
          <a:p>
            <a:pPr marL="0" lvl="5" indent="1066800" algn="l">
              <a:spcBef>
                <a:spcPts val="0"/>
              </a:spcBef>
              <a:spcAft>
                <a:spcPts val="0"/>
              </a:spcAft>
              <a:buNone/>
            </a:pPr>
            <a:endParaRPr/>
          </a:p>
          <a:p>
            <a:pPr marL="0" lvl="6" indent="1282700" algn="l">
              <a:spcBef>
                <a:spcPts val="0"/>
              </a:spcBef>
              <a:spcAft>
                <a:spcPts val="0"/>
              </a:spcAft>
              <a:buNone/>
            </a:pPr>
            <a:endParaRPr/>
          </a:p>
          <a:p>
            <a:pPr marL="0" lvl="7" indent="1511300" algn="l">
              <a:spcBef>
                <a:spcPts val="0"/>
              </a:spcBef>
              <a:spcAft>
                <a:spcPts val="0"/>
              </a:spcAft>
              <a:buNone/>
            </a:pPr>
            <a:endParaRPr/>
          </a:p>
          <a:p>
            <a:pPr marL="0" lvl="8" indent="1714500" algn="l">
              <a:spcBef>
                <a:spcPts val="0"/>
              </a:spcBef>
              <a:spcAft>
                <a:spcPts val="0"/>
              </a:spcAft>
              <a:buNone/>
            </a:pPr>
            <a:endParaRPr/>
          </a:p>
        </p:txBody>
      </p:sp>
    </p:spTree>
  </p:cSld>
  <p:clrMapOvr>
    <a:masterClrMapping/>
  </p:clrMapOvr>
  <p:transition spd="med">
    <p:fade thruBlk="1"/>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725"/>
        <p:cNvGrpSpPr/>
        <p:nvPr/>
      </p:nvGrpSpPr>
      <p:grpSpPr>
        <a:xfrm>
          <a:off x="0" y="0"/>
          <a:ext cx="0" cy="0"/>
          <a:chOff x="0" y="0"/>
          <a:chExt cx="0" cy="0"/>
        </a:xfrm>
      </p:grpSpPr>
      <p:cxnSp>
        <p:nvCxnSpPr>
          <p:cNvPr id="726" name="Shape 726"/>
          <p:cNvCxnSpPr/>
          <p:nvPr/>
        </p:nvCxnSpPr>
        <p:spPr>
          <a:xfrm>
            <a:off x="595313" y="596348"/>
            <a:ext cx="11001300" cy="0"/>
          </a:xfrm>
          <a:prstGeom prst="straightConnector1">
            <a:avLst/>
          </a:prstGeom>
          <a:noFill/>
          <a:ln>
            <a:noFill/>
          </a:ln>
        </p:spPr>
      </p:cxnSp>
      <p:cxnSp>
        <p:nvCxnSpPr>
          <p:cNvPr id="727" name="Shape 727"/>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79"/>
        <p:cNvGrpSpPr/>
        <p:nvPr/>
      </p:nvGrpSpPr>
      <p:grpSpPr>
        <a:xfrm>
          <a:off x="0" y="0"/>
          <a:ext cx="0" cy="0"/>
          <a:chOff x="0" y="0"/>
          <a:chExt cx="0" cy="0"/>
        </a:xfrm>
      </p:grpSpPr>
      <p:cxnSp>
        <p:nvCxnSpPr>
          <p:cNvPr id="80" name="Shape 80"/>
          <p:cNvCxnSpPr/>
          <p:nvPr/>
        </p:nvCxnSpPr>
        <p:spPr>
          <a:xfrm>
            <a:off x="554736" y="563692"/>
            <a:ext cx="11082528" cy="10"/>
          </a:xfrm>
          <a:prstGeom prst="straightConnector1">
            <a:avLst/>
          </a:prstGeom>
          <a:noFill/>
          <a:ln w="9525" cap="flat" cmpd="sng">
            <a:solidFill>
              <a:srgbClr val="FFFFFF"/>
            </a:solidFill>
            <a:prstDash val="solid"/>
            <a:miter lim="8000"/>
            <a:headEnd type="none" w="sm" len="sm"/>
            <a:tailEnd type="none" w="sm" len="sm"/>
          </a:ln>
        </p:spPr>
      </p:cxnSp>
      <p:cxnSp>
        <p:nvCxnSpPr>
          <p:cNvPr id="81" name="Shape 81"/>
          <p:cNvCxnSpPr/>
          <p:nvPr/>
        </p:nvCxnSpPr>
        <p:spPr>
          <a:xfrm>
            <a:off x="554736" y="1144988"/>
            <a:ext cx="11082528" cy="10"/>
          </a:xfrm>
          <a:prstGeom prst="straightConnector1">
            <a:avLst/>
          </a:prstGeom>
          <a:noFill/>
          <a:ln w="9525" cap="flat" cmpd="sng">
            <a:solidFill>
              <a:srgbClr val="FFFFFF"/>
            </a:solidFill>
            <a:prstDash val="solid"/>
            <a:miter lim="8000"/>
            <a:headEnd type="none" w="sm" len="sm"/>
            <a:tailEnd type="none" w="sm" len="sm"/>
          </a:ln>
        </p:spPr>
      </p:cxnSp>
      <p:sp>
        <p:nvSpPr>
          <p:cNvPr id="82" name="Shape 82"/>
          <p:cNvSpPr txBox="1"/>
          <p:nvPr/>
        </p:nvSpPr>
        <p:spPr>
          <a:xfrm>
            <a:off x="438170" y="6338244"/>
            <a:ext cx="10836183" cy="393232"/>
          </a:xfrm>
          <a:prstGeom prst="rect">
            <a:avLst/>
          </a:prstGeom>
          <a:noFill/>
          <a:ln>
            <a:noFill/>
          </a:ln>
        </p:spPr>
        <p:txBody>
          <a:bodyPr spcFirstLastPara="1" wrap="square" lIns="121675" tIns="121675" rIns="121675" bIns="1216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a:p>
        </p:txBody>
      </p:sp>
      <p:cxnSp>
        <p:nvCxnSpPr>
          <p:cNvPr id="83" name="Shape 83"/>
          <p:cNvCxnSpPr/>
          <p:nvPr/>
        </p:nvCxnSpPr>
        <p:spPr>
          <a:xfrm>
            <a:off x="554736" y="6326320"/>
            <a:ext cx="11082528" cy="0"/>
          </a:xfrm>
          <a:prstGeom prst="straightConnector1">
            <a:avLst/>
          </a:prstGeom>
          <a:noFill/>
          <a:ln w="9525" cap="flat" cmpd="sng">
            <a:solidFill>
              <a:srgbClr val="FFFFFF"/>
            </a:solidFill>
            <a:prstDash val="solid"/>
            <a:round/>
            <a:headEnd type="none" w="sm" len="sm"/>
            <a:tailEnd type="none" w="sm" len="sm"/>
          </a:ln>
        </p:spPr>
      </p:cxnSp>
      <p:pic>
        <p:nvPicPr>
          <p:cNvPr id="84" name="Shape 84"/>
          <p:cNvPicPr preferRelativeResize="0"/>
          <p:nvPr/>
        </p:nvPicPr>
        <p:blipFill rotWithShape="1">
          <a:blip r:embed="rId2">
            <a:alphaModFix/>
          </a:blip>
          <a:srcRect/>
          <a:stretch/>
        </p:blipFill>
        <p:spPr>
          <a:xfrm>
            <a:off x="11362713" y="6397700"/>
            <a:ext cx="274297" cy="274297"/>
          </a:xfrm>
          <a:prstGeom prst="rect">
            <a:avLst/>
          </a:prstGeom>
          <a:noFill/>
          <a:ln>
            <a:noFill/>
          </a:ln>
        </p:spPr>
      </p:pic>
      <p:sp>
        <p:nvSpPr>
          <p:cNvPr id="85" name="Shape 85"/>
          <p:cNvSpPr txBox="1">
            <a:spLocks noGrp="1"/>
          </p:cNvSpPr>
          <p:nvPr>
            <p:ph type="title"/>
          </p:nvPr>
        </p:nvSpPr>
        <p:spPr>
          <a:xfrm>
            <a:off x="464932" y="563693"/>
            <a:ext cx="11098796" cy="685686"/>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728"/>
        <p:cNvGrpSpPr/>
        <p:nvPr/>
      </p:nvGrpSpPr>
      <p:grpSpPr>
        <a:xfrm>
          <a:off x="0" y="0"/>
          <a:ext cx="0" cy="0"/>
          <a:chOff x="0" y="0"/>
          <a:chExt cx="0" cy="0"/>
        </a:xfrm>
      </p:grpSpPr>
      <p:cxnSp>
        <p:nvCxnSpPr>
          <p:cNvPr id="729" name="Shape 729"/>
          <p:cNvCxnSpPr/>
          <p:nvPr/>
        </p:nvCxnSpPr>
        <p:spPr>
          <a:xfrm>
            <a:off x="595313" y="596348"/>
            <a:ext cx="11001300" cy="0"/>
          </a:xfrm>
          <a:prstGeom prst="straightConnector1">
            <a:avLst/>
          </a:prstGeom>
          <a:noFill/>
          <a:ln>
            <a:noFill/>
          </a:ln>
        </p:spPr>
      </p:cxnSp>
      <p:cxnSp>
        <p:nvCxnSpPr>
          <p:cNvPr id="730" name="Shape 730"/>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731"/>
        <p:cNvGrpSpPr/>
        <p:nvPr/>
      </p:nvGrpSpPr>
      <p:grpSpPr>
        <a:xfrm>
          <a:off x="0" y="0"/>
          <a:ext cx="0" cy="0"/>
          <a:chOff x="0" y="0"/>
          <a:chExt cx="0" cy="0"/>
        </a:xfrm>
      </p:grpSpPr>
      <p:cxnSp>
        <p:nvCxnSpPr>
          <p:cNvPr id="732" name="Shape 732"/>
          <p:cNvCxnSpPr/>
          <p:nvPr/>
        </p:nvCxnSpPr>
        <p:spPr>
          <a:xfrm>
            <a:off x="595313" y="596348"/>
            <a:ext cx="11001300" cy="0"/>
          </a:xfrm>
          <a:prstGeom prst="straightConnector1">
            <a:avLst/>
          </a:prstGeom>
          <a:noFill/>
          <a:ln>
            <a:noFill/>
          </a:ln>
        </p:spPr>
      </p:cxnSp>
      <p:cxnSp>
        <p:nvCxnSpPr>
          <p:cNvPr id="733" name="Shape 733"/>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734"/>
        <p:cNvGrpSpPr/>
        <p:nvPr/>
      </p:nvGrpSpPr>
      <p:grpSpPr>
        <a:xfrm>
          <a:off x="0" y="0"/>
          <a:ext cx="0" cy="0"/>
          <a:chOff x="0" y="0"/>
          <a:chExt cx="0" cy="0"/>
        </a:xfrm>
      </p:grpSpPr>
      <p:cxnSp>
        <p:nvCxnSpPr>
          <p:cNvPr id="735" name="Shape 735"/>
          <p:cNvCxnSpPr/>
          <p:nvPr/>
        </p:nvCxnSpPr>
        <p:spPr>
          <a:xfrm>
            <a:off x="595313" y="596348"/>
            <a:ext cx="11001300" cy="0"/>
          </a:xfrm>
          <a:prstGeom prst="straightConnector1">
            <a:avLst/>
          </a:prstGeom>
          <a:noFill/>
          <a:ln>
            <a:noFill/>
          </a:ln>
        </p:spPr>
      </p:cxnSp>
      <p:cxnSp>
        <p:nvCxnSpPr>
          <p:cNvPr id="736" name="Shape 736"/>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737"/>
        <p:cNvGrpSpPr/>
        <p:nvPr/>
      </p:nvGrpSpPr>
      <p:grpSpPr>
        <a:xfrm>
          <a:off x="0" y="0"/>
          <a:ext cx="0" cy="0"/>
          <a:chOff x="0" y="0"/>
          <a:chExt cx="0" cy="0"/>
        </a:xfrm>
      </p:grpSpPr>
      <p:cxnSp>
        <p:nvCxnSpPr>
          <p:cNvPr id="738" name="Shape 738"/>
          <p:cNvCxnSpPr/>
          <p:nvPr/>
        </p:nvCxnSpPr>
        <p:spPr>
          <a:xfrm>
            <a:off x="595313" y="596348"/>
            <a:ext cx="11001300" cy="0"/>
          </a:xfrm>
          <a:prstGeom prst="straightConnector1">
            <a:avLst/>
          </a:prstGeom>
          <a:noFill/>
          <a:ln>
            <a:noFill/>
          </a:ln>
        </p:spPr>
      </p:cxnSp>
      <p:cxnSp>
        <p:nvCxnSpPr>
          <p:cNvPr id="739" name="Shape 739"/>
          <p:cNvCxnSpPr/>
          <p:nvPr/>
        </p:nvCxnSpPr>
        <p:spPr>
          <a:xfrm>
            <a:off x="595313" y="1144988"/>
            <a:ext cx="11001300" cy="0"/>
          </a:xfrm>
          <a:prstGeom prst="straightConnector1">
            <a:avLst/>
          </a:prstGeom>
          <a:noFill/>
          <a:ln>
            <a:noFill/>
          </a:ln>
        </p:spPr>
      </p:cxnSp>
    </p:spTree>
  </p:cSld>
  <p:clrMapOvr>
    <a:masterClrMapping/>
  </p:clrMapOvr>
  <p:transition spd="med">
    <p:fade thruBlk="1"/>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740"/>
        <p:cNvGrpSpPr/>
        <p:nvPr/>
      </p:nvGrpSpPr>
      <p:grpSpPr>
        <a:xfrm>
          <a:off x="0" y="0"/>
          <a:ext cx="0" cy="0"/>
          <a:chOff x="0" y="0"/>
          <a:chExt cx="0" cy="0"/>
        </a:xfrm>
      </p:grpSpPr>
      <p:cxnSp>
        <p:nvCxnSpPr>
          <p:cNvPr id="741" name="Shape 741"/>
          <p:cNvCxnSpPr/>
          <p:nvPr/>
        </p:nvCxnSpPr>
        <p:spPr>
          <a:xfrm>
            <a:off x="595313" y="596348"/>
            <a:ext cx="11001300" cy="0"/>
          </a:xfrm>
          <a:prstGeom prst="straightConnector1">
            <a:avLst/>
          </a:prstGeom>
          <a:noFill/>
          <a:ln w="12700" cap="flat" cmpd="sng">
            <a:solidFill>
              <a:srgbClr val="FFFFFF"/>
            </a:solidFill>
            <a:prstDash val="solid"/>
            <a:miter lim="8000"/>
            <a:headEnd type="none" w="sm" len="sm"/>
            <a:tailEnd type="none" w="sm" len="sm"/>
          </a:ln>
        </p:spPr>
      </p:cxnSp>
      <p:cxnSp>
        <p:nvCxnSpPr>
          <p:cNvPr id="742" name="Shape 742"/>
          <p:cNvCxnSpPr/>
          <p:nvPr/>
        </p:nvCxnSpPr>
        <p:spPr>
          <a:xfrm>
            <a:off x="595313" y="1144988"/>
            <a:ext cx="11001300" cy="0"/>
          </a:xfrm>
          <a:prstGeom prst="straightConnector1">
            <a:avLst/>
          </a:prstGeom>
          <a:noFill/>
          <a:ln w="12700" cap="flat" cmpd="sng">
            <a:solidFill>
              <a:srgbClr val="FFFFFF"/>
            </a:solidFill>
            <a:prstDash val="solid"/>
            <a:miter lim="8000"/>
            <a:headEnd type="none" w="sm" len="sm"/>
            <a:tailEnd type="none" w="sm" len="sm"/>
          </a:ln>
        </p:spPr>
      </p:cxnSp>
      <p:sp>
        <p:nvSpPr>
          <p:cNvPr id="743" name="Shape 743"/>
          <p:cNvSpPr/>
          <p:nvPr/>
        </p:nvSpPr>
        <p:spPr>
          <a:xfrm>
            <a:off x="595313" y="2134925"/>
            <a:ext cx="11001300" cy="3578100"/>
          </a:xfrm>
          <a:prstGeom prst="rect">
            <a:avLst/>
          </a:prstGeom>
          <a:noFill/>
          <a:ln>
            <a:noFill/>
          </a:ln>
        </p:spPr>
        <p:txBody>
          <a:bodyPr spcFirstLastPara="1" wrap="square" lIns="0" tIns="0" rIns="0" bIns="0" anchor="t" anchorCtr="0">
            <a:noAutofit/>
          </a:bodyPr>
          <a:lstStyle/>
          <a:p>
            <a:pPr marL="165100" marR="0" lvl="1" indent="-177800" algn="l" rtl="0">
              <a:lnSpc>
                <a:spcPct val="110000"/>
              </a:lnSpc>
              <a:spcBef>
                <a:spcPts val="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One</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Two</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Three</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Four</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Five</a:t>
            </a:r>
            <a:endParaRPr sz="1300"/>
          </a:p>
        </p:txBody>
      </p:sp>
      <p:sp>
        <p:nvSpPr>
          <p:cNvPr id="744" name="Shape 744"/>
          <p:cNvSpPr/>
          <p:nvPr/>
        </p:nvSpPr>
        <p:spPr>
          <a:xfrm>
            <a:off x="595313" y="2134925"/>
            <a:ext cx="11001300" cy="3578100"/>
          </a:xfrm>
          <a:prstGeom prst="rect">
            <a:avLst/>
          </a:prstGeom>
          <a:noFill/>
          <a:ln>
            <a:noFill/>
          </a:ln>
        </p:spPr>
        <p:txBody>
          <a:bodyPr spcFirstLastPara="1" wrap="square" lIns="0" tIns="0" rIns="0" bIns="0" anchor="t" anchorCtr="0">
            <a:noAutofit/>
          </a:bodyPr>
          <a:lstStyle/>
          <a:p>
            <a:pPr marL="165100" marR="0" lvl="1" indent="-177800" algn="l" rtl="0">
              <a:lnSpc>
                <a:spcPct val="110000"/>
              </a:lnSpc>
              <a:spcBef>
                <a:spcPts val="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One</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Two</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Three</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Four</a:t>
            </a:r>
            <a:endParaRPr sz="1300"/>
          </a:p>
          <a:p>
            <a:pPr marL="165100" marR="0" lvl="1" indent="-177800" algn="l" rtl="0">
              <a:lnSpc>
                <a:spcPct val="110000"/>
              </a:lnSpc>
              <a:spcBef>
                <a:spcPts val="400"/>
              </a:spcBef>
              <a:spcAft>
                <a:spcPts val="0"/>
              </a:spcAft>
              <a:buClr>
                <a:srgbClr val="000000"/>
              </a:buClr>
              <a:buSzPts val="2000"/>
              <a:buFont typeface="Merriweather Sans"/>
              <a:buChar char="‣"/>
            </a:pPr>
            <a:r>
              <a:rPr lang="en-US" sz="2400" b="0" i="0" u="none" strike="noStrike" cap="none">
                <a:solidFill>
                  <a:srgbClr val="000000"/>
                </a:solidFill>
                <a:latin typeface="Arial"/>
                <a:ea typeface="Arial"/>
                <a:cs typeface="Arial"/>
                <a:sym typeface="Arial"/>
              </a:rPr>
              <a:t>Body Level Five</a:t>
            </a:r>
            <a:endParaRPr sz="1300"/>
          </a:p>
        </p:txBody>
      </p:sp>
    </p:spTree>
  </p:cSld>
  <p:clrMapOvr>
    <a:masterClrMapping/>
  </p:clrMapOvr>
  <p:transition spd="med">
    <p:fade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745"/>
        <p:cNvGrpSpPr/>
        <p:nvPr/>
      </p:nvGrpSpPr>
      <p:grpSpPr>
        <a:xfrm>
          <a:off x="0" y="0"/>
          <a:ext cx="0" cy="0"/>
          <a:chOff x="0" y="0"/>
          <a:chExt cx="0" cy="0"/>
        </a:xfrm>
      </p:grpSpPr>
      <p:sp>
        <p:nvSpPr>
          <p:cNvPr id="746" name="Shape 746"/>
          <p:cNvSpPr txBox="1">
            <a:spLocks noGrp="1"/>
          </p:cNvSpPr>
          <p:nvPr>
            <p:ph type="ctrTitle"/>
          </p:nvPr>
        </p:nvSpPr>
        <p:spPr>
          <a:xfrm>
            <a:off x="403357" y="730934"/>
            <a:ext cx="11082300" cy="2469600"/>
          </a:xfrm>
          <a:prstGeom prst="rect">
            <a:avLst/>
          </a:prstGeom>
          <a:noFill/>
          <a:ln w="9525" cap="flat" cmpd="sng">
            <a:solidFill>
              <a:srgbClr val="000000"/>
            </a:solidFill>
            <a:prstDash val="solid"/>
            <a:round/>
            <a:headEnd type="none" w="sm" len="sm"/>
            <a:tailEnd type="none" w="sm" len="sm"/>
          </a:ln>
        </p:spPr>
        <p:txBody>
          <a:bodyPr spcFirstLastPara="1" wrap="square" lIns="85775" tIns="85775" rIns="85775" bIns="85775" anchor="t" anchorCtr="0"/>
          <a:lstStyle>
            <a:lvl1pPr marL="0" marR="0" lvl="0" indent="0" algn="l" rtl="0">
              <a:lnSpc>
                <a:spcPct val="92592"/>
              </a:lnSpc>
              <a:spcBef>
                <a:spcPts val="0"/>
              </a:spcBef>
              <a:spcAft>
                <a:spcPts val="0"/>
              </a:spcAft>
              <a:buClr>
                <a:srgbClr val="F3F3F3"/>
              </a:buClr>
              <a:buSzPts val="1300"/>
              <a:buFont typeface="Oswald"/>
              <a:buNone/>
              <a:defRPr sz="6400" b="1" i="0" u="none" strike="noStrike" cap="none">
                <a:solidFill>
                  <a:srgbClr val="F3F3F3"/>
                </a:solidFill>
                <a:latin typeface="Oswald"/>
                <a:ea typeface="Oswald"/>
                <a:cs typeface="Oswald"/>
                <a:sym typeface="Oswald"/>
              </a:defRPr>
            </a:lvl1pPr>
            <a:lvl2pPr marL="0" marR="0" lvl="1" indent="215900" algn="l" rtl="0">
              <a:lnSpc>
                <a:spcPct val="92592"/>
              </a:lnSpc>
              <a:spcBef>
                <a:spcPts val="0"/>
              </a:spcBef>
              <a:spcAft>
                <a:spcPts val="0"/>
              </a:spcAft>
              <a:buSzPts val="1300"/>
              <a:buNone/>
              <a:defRPr sz="6400">
                <a:latin typeface="Oswald"/>
                <a:ea typeface="Oswald"/>
                <a:cs typeface="Oswald"/>
                <a:sym typeface="Oswald"/>
              </a:defRPr>
            </a:lvl2pPr>
            <a:lvl3pPr marL="0" marR="0" lvl="2" indent="419100" algn="l" rtl="0">
              <a:lnSpc>
                <a:spcPct val="92592"/>
              </a:lnSpc>
              <a:spcBef>
                <a:spcPts val="0"/>
              </a:spcBef>
              <a:spcAft>
                <a:spcPts val="0"/>
              </a:spcAft>
              <a:buSzPts val="1300"/>
              <a:buNone/>
              <a:defRPr sz="6400">
                <a:latin typeface="Oswald"/>
                <a:ea typeface="Oswald"/>
                <a:cs typeface="Oswald"/>
                <a:sym typeface="Oswald"/>
              </a:defRPr>
            </a:lvl3pPr>
            <a:lvl4pPr marL="0" marR="0" lvl="3" indent="647700" algn="l" rtl="0">
              <a:lnSpc>
                <a:spcPct val="92592"/>
              </a:lnSpc>
              <a:spcBef>
                <a:spcPts val="0"/>
              </a:spcBef>
              <a:spcAft>
                <a:spcPts val="0"/>
              </a:spcAft>
              <a:buSzPts val="1300"/>
              <a:buNone/>
              <a:defRPr sz="6400">
                <a:latin typeface="Oswald"/>
                <a:ea typeface="Oswald"/>
                <a:cs typeface="Oswald"/>
                <a:sym typeface="Oswald"/>
              </a:defRPr>
            </a:lvl4pPr>
            <a:lvl5pPr marL="0" marR="0" lvl="4" indent="863600" algn="l" rtl="0">
              <a:lnSpc>
                <a:spcPct val="92592"/>
              </a:lnSpc>
              <a:spcBef>
                <a:spcPts val="0"/>
              </a:spcBef>
              <a:spcAft>
                <a:spcPts val="0"/>
              </a:spcAft>
              <a:buSzPts val="1300"/>
              <a:buNone/>
              <a:defRPr sz="6400">
                <a:latin typeface="Oswald"/>
                <a:ea typeface="Oswald"/>
                <a:cs typeface="Oswald"/>
                <a:sym typeface="Oswald"/>
              </a:defRPr>
            </a:lvl5pPr>
            <a:lvl6pPr marL="0" marR="0" lvl="5" indent="1066800" algn="l" rtl="0">
              <a:lnSpc>
                <a:spcPct val="92592"/>
              </a:lnSpc>
              <a:spcBef>
                <a:spcPts val="0"/>
              </a:spcBef>
              <a:spcAft>
                <a:spcPts val="0"/>
              </a:spcAft>
              <a:buSzPts val="1300"/>
              <a:buNone/>
              <a:defRPr sz="6400">
                <a:latin typeface="Oswald"/>
                <a:ea typeface="Oswald"/>
                <a:cs typeface="Oswald"/>
                <a:sym typeface="Oswald"/>
              </a:defRPr>
            </a:lvl6pPr>
            <a:lvl7pPr marL="0" marR="0" lvl="6" indent="1282700" algn="l" rtl="0">
              <a:lnSpc>
                <a:spcPct val="92592"/>
              </a:lnSpc>
              <a:spcBef>
                <a:spcPts val="0"/>
              </a:spcBef>
              <a:spcAft>
                <a:spcPts val="0"/>
              </a:spcAft>
              <a:buSzPts val="1300"/>
              <a:buNone/>
              <a:defRPr sz="6400">
                <a:latin typeface="Oswald"/>
                <a:ea typeface="Oswald"/>
                <a:cs typeface="Oswald"/>
                <a:sym typeface="Oswald"/>
              </a:defRPr>
            </a:lvl7pPr>
            <a:lvl8pPr marL="0" marR="0" lvl="7" indent="1511300" algn="l" rtl="0">
              <a:lnSpc>
                <a:spcPct val="92592"/>
              </a:lnSpc>
              <a:spcBef>
                <a:spcPts val="0"/>
              </a:spcBef>
              <a:spcAft>
                <a:spcPts val="0"/>
              </a:spcAft>
              <a:buSzPts val="1300"/>
              <a:buNone/>
              <a:defRPr sz="6400">
                <a:latin typeface="Oswald"/>
                <a:ea typeface="Oswald"/>
                <a:cs typeface="Oswald"/>
                <a:sym typeface="Oswald"/>
              </a:defRPr>
            </a:lvl8pPr>
            <a:lvl9pPr marL="0" marR="0" lvl="8" indent="1714500" algn="l" rtl="0">
              <a:lnSpc>
                <a:spcPct val="92592"/>
              </a:lnSpc>
              <a:spcBef>
                <a:spcPts val="0"/>
              </a:spcBef>
              <a:spcAft>
                <a:spcPts val="0"/>
              </a:spcAft>
              <a:buSzPts val="1300"/>
              <a:buNone/>
              <a:defRPr sz="6400">
                <a:latin typeface="Oswald"/>
                <a:ea typeface="Oswald"/>
                <a:cs typeface="Oswald"/>
                <a:sym typeface="Oswald"/>
              </a:defRPr>
            </a:lvl9pPr>
          </a:lstStyle>
          <a:p>
            <a:endParaRPr/>
          </a:p>
        </p:txBody>
      </p:sp>
      <p:sp>
        <p:nvSpPr>
          <p:cNvPr id="747" name="Shape 747"/>
          <p:cNvSpPr/>
          <p:nvPr/>
        </p:nvSpPr>
        <p:spPr>
          <a:xfrm>
            <a:off x="554800" y="465833"/>
            <a:ext cx="11030400" cy="174300"/>
          </a:xfrm>
          <a:prstGeom prst="rect">
            <a:avLst/>
          </a:prstGeom>
          <a:solidFill>
            <a:srgbClr val="FFFFFF"/>
          </a:solidFill>
          <a:ln>
            <a:noFill/>
          </a:ln>
        </p:spPr>
        <p:txBody>
          <a:bodyPr spcFirstLastPara="1" wrap="square" lIns="121775" tIns="121775" rIns="121775" bIns="121775" anchor="ctr"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Arial"/>
              <a:ea typeface="Arial"/>
              <a:cs typeface="Arial"/>
              <a:sym typeface="Arial"/>
            </a:endParaRPr>
          </a:p>
        </p:txBody>
      </p:sp>
      <p:sp>
        <p:nvSpPr>
          <p:cNvPr id="748" name="Shape 748"/>
          <p:cNvSpPr txBox="1"/>
          <p:nvPr/>
        </p:nvSpPr>
        <p:spPr>
          <a:xfrm>
            <a:off x="403357" y="6353545"/>
            <a:ext cx="11210100" cy="271500"/>
          </a:xfrm>
          <a:prstGeom prst="rect">
            <a:avLst/>
          </a:prstGeom>
          <a:solidFill>
            <a:srgbClr val="000000"/>
          </a:solidFill>
          <a:ln>
            <a:noFill/>
          </a:ln>
        </p:spPr>
        <p:txBody>
          <a:bodyPr spcFirstLastPara="1" wrap="square" lIns="121775" tIns="121775" rIns="121775" bIns="121775" anchor="t" anchorCtr="0">
            <a:noAutofit/>
          </a:bodyPr>
          <a:lstStyle/>
          <a:p>
            <a:pPr marL="0" marR="0" lvl="0" indent="0" algn="l" rtl="0">
              <a:lnSpc>
                <a:spcPct val="100000"/>
              </a:lnSpc>
              <a:spcBef>
                <a:spcPts val="0"/>
              </a:spcBef>
              <a:spcAft>
                <a:spcPts val="0"/>
              </a:spcAft>
              <a:buClr>
                <a:srgbClr val="FFFFFF"/>
              </a:buClr>
              <a:buFont typeface="Oswald"/>
              <a:buNone/>
            </a:pPr>
            <a:r>
              <a:rPr lang="en-US" sz="1100" b="1" i="0" u="none" strike="noStrike" cap="none">
                <a:solidFill>
                  <a:srgbClr val="FFFFFF"/>
                </a:solidFill>
                <a:latin typeface="Oswald"/>
                <a:ea typeface="Oswald"/>
                <a:cs typeface="Oswald"/>
                <a:sym typeface="Oswald"/>
              </a:rPr>
              <a:t>GENERAL ASSEMBLY	</a:t>
            </a:r>
            <a:endParaRPr sz="1300"/>
          </a:p>
        </p:txBody>
      </p:sp>
      <p:cxnSp>
        <p:nvCxnSpPr>
          <p:cNvPr id="749" name="Shape 749"/>
          <p:cNvCxnSpPr/>
          <p:nvPr/>
        </p:nvCxnSpPr>
        <p:spPr>
          <a:xfrm>
            <a:off x="490933" y="6315742"/>
            <a:ext cx="11082300" cy="0"/>
          </a:xfrm>
          <a:prstGeom prst="straightConnector1">
            <a:avLst/>
          </a:prstGeom>
          <a:noFill/>
          <a:ln w="9525" cap="flat" cmpd="sng">
            <a:solidFill>
              <a:srgbClr val="FFFFFF"/>
            </a:solidFill>
            <a:prstDash val="solid"/>
            <a:round/>
            <a:headEnd type="none" w="sm" len="sm"/>
            <a:tailEnd type="none" w="sm" len="sm"/>
          </a:ln>
        </p:spPr>
      </p:cxnSp>
      <p:pic>
        <p:nvPicPr>
          <p:cNvPr id="750" name="Shape 750"/>
          <p:cNvPicPr preferRelativeResize="0"/>
          <p:nvPr/>
        </p:nvPicPr>
        <p:blipFill rotWithShape="1">
          <a:blip r:embed="rId2">
            <a:alphaModFix/>
          </a:blip>
          <a:srcRect/>
          <a:stretch/>
        </p:blipFill>
        <p:spPr>
          <a:xfrm>
            <a:off x="11292334" y="6391365"/>
            <a:ext cx="280800" cy="280500"/>
          </a:xfrm>
          <a:prstGeom prst="rect">
            <a:avLst/>
          </a:prstGeom>
          <a:noFill/>
          <a:ln>
            <a:noFill/>
          </a:ln>
        </p:spPr>
      </p:pic>
    </p:spTree>
  </p:cSld>
  <p:clrMapOvr>
    <a:masterClrMapping/>
  </p:clrMapOvr>
  <p:transition spd="med">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160"/>
        <p:cNvGrpSpPr/>
        <p:nvPr/>
      </p:nvGrpSpPr>
      <p:grpSpPr>
        <a:xfrm>
          <a:off x="0" y="0"/>
          <a:ext cx="0" cy="0"/>
          <a:chOff x="0" y="0"/>
          <a:chExt cx="0" cy="0"/>
        </a:xfrm>
      </p:grpSpPr>
      <p:sp>
        <p:nvSpPr>
          <p:cNvPr id="1161" name="Shape 1161"/>
          <p:cNvSpPr txBox="1">
            <a:spLocks noGrp="1"/>
          </p:cNvSpPr>
          <p:nvPr>
            <p:ph type="title"/>
          </p:nvPr>
        </p:nvSpPr>
        <p:spPr>
          <a:xfrm>
            <a:off x="595313" y="1383527"/>
            <a:ext cx="11001300" cy="668100"/>
          </a:xfrm>
          <a:prstGeom prst="rect">
            <a:avLst/>
          </a:prstGeom>
          <a:noFill/>
          <a:ln>
            <a:noFill/>
          </a:ln>
        </p:spPr>
        <p:txBody>
          <a:bodyPr spcFirstLastPara="1" wrap="square" lIns="85750" tIns="85750" rIns="85750" bIns="85750"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318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4986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1162" name="Shape 1162"/>
          <p:cNvSpPr txBox="1">
            <a:spLocks noGrp="1"/>
          </p:cNvSpPr>
          <p:nvPr>
            <p:ph type="body" idx="1"/>
          </p:nvPr>
        </p:nvSpPr>
        <p:spPr>
          <a:xfrm>
            <a:off x="592553" y="2266122"/>
            <a:ext cx="11001300" cy="3578100"/>
          </a:xfrm>
          <a:prstGeom prst="rect">
            <a:avLst/>
          </a:prstGeom>
          <a:noFill/>
          <a:ln>
            <a:noFill/>
          </a:ln>
        </p:spPr>
        <p:txBody>
          <a:bodyPr spcFirstLastPara="1" wrap="square" lIns="85750" tIns="85750" rIns="85750" bIns="85750" anchor="t"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163"/>
        <p:cNvGrpSpPr/>
        <p:nvPr/>
      </p:nvGrpSpPr>
      <p:grpSpPr>
        <a:xfrm>
          <a:off x="0" y="0"/>
          <a:ext cx="0" cy="0"/>
          <a:chOff x="0" y="0"/>
          <a:chExt cx="0" cy="0"/>
        </a:xfrm>
      </p:grpSpPr>
      <p:cxnSp>
        <p:nvCxnSpPr>
          <p:cNvPr id="1164" name="Shape 1164"/>
          <p:cNvCxnSpPr/>
          <p:nvPr/>
        </p:nvCxnSpPr>
        <p:spPr>
          <a:xfrm>
            <a:off x="595313" y="596348"/>
            <a:ext cx="11001300" cy="0"/>
          </a:xfrm>
          <a:prstGeom prst="straightConnector1">
            <a:avLst/>
          </a:prstGeom>
          <a:noFill/>
          <a:ln w="9525" cap="flat" cmpd="sng">
            <a:solidFill>
              <a:srgbClr val="FFFFFF"/>
            </a:solidFill>
            <a:prstDash val="solid"/>
            <a:miter lim="8000"/>
            <a:headEnd type="none" w="sm" len="sm"/>
            <a:tailEnd type="none" w="sm" len="sm"/>
          </a:ln>
        </p:spPr>
      </p:cxnSp>
      <p:cxnSp>
        <p:nvCxnSpPr>
          <p:cNvPr id="1165" name="Shape 1165"/>
          <p:cNvCxnSpPr/>
          <p:nvPr/>
        </p:nvCxnSpPr>
        <p:spPr>
          <a:xfrm>
            <a:off x="595313" y="1144988"/>
            <a:ext cx="11001300" cy="0"/>
          </a:xfrm>
          <a:prstGeom prst="straightConnector1">
            <a:avLst/>
          </a:prstGeom>
          <a:noFill/>
          <a:ln w="9525" cap="flat" cmpd="sng">
            <a:solidFill>
              <a:srgbClr val="FFFFFF"/>
            </a:solidFill>
            <a:prstDash val="solid"/>
            <a:miter lim="8000"/>
            <a:headEnd type="none" w="sm" len="sm"/>
            <a:tailEnd type="none" w="sm" len="sm"/>
          </a:ln>
        </p:spPr>
      </p:cxnSp>
      <p:pic>
        <p:nvPicPr>
          <p:cNvPr id="1166" name="Shape 1166"/>
          <p:cNvPicPr preferRelativeResize="0"/>
          <p:nvPr/>
        </p:nvPicPr>
        <p:blipFill rotWithShape="1">
          <a:blip r:embed="rId2">
            <a:alphaModFix/>
          </a:blip>
          <a:srcRect/>
          <a:stretch/>
        </p:blipFill>
        <p:spPr>
          <a:xfrm>
            <a:off x="595312" y="715617"/>
            <a:ext cx="2655000" cy="2862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170"/>
        <p:cNvGrpSpPr/>
        <p:nvPr/>
      </p:nvGrpSpPr>
      <p:grpSpPr>
        <a:xfrm>
          <a:off x="0" y="0"/>
          <a:ext cx="0" cy="0"/>
          <a:chOff x="0" y="0"/>
          <a:chExt cx="0" cy="0"/>
        </a:xfrm>
      </p:grpSpPr>
      <p:cxnSp>
        <p:nvCxnSpPr>
          <p:cNvPr id="1171" name="Shape 1171"/>
          <p:cNvCxnSpPr/>
          <p:nvPr/>
        </p:nvCxnSpPr>
        <p:spPr>
          <a:xfrm>
            <a:off x="595313" y="596348"/>
            <a:ext cx="11001300" cy="0"/>
          </a:xfrm>
          <a:prstGeom prst="straightConnector1">
            <a:avLst/>
          </a:prstGeom>
          <a:noFill/>
          <a:ln w="12700" cap="flat" cmpd="sng">
            <a:solidFill>
              <a:srgbClr val="FFFFFF"/>
            </a:solidFill>
            <a:prstDash val="solid"/>
            <a:miter lim="8000"/>
            <a:headEnd type="none" w="sm" len="sm"/>
            <a:tailEnd type="none" w="sm" len="sm"/>
          </a:ln>
        </p:spPr>
      </p:cxnSp>
      <p:cxnSp>
        <p:nvCxnSpPr>
          <p:cNvPr id="1172" name="Shape 1172"/>
          <p:cNvCxnSpPr/>
          <p:nvPr/>
        </p:nvCxnSpPr>
        <p:spPr>
          <a:xfrm>
            <a:off x="595313" y="1144988"/>
            <a:ext cx="110013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297656" y="298174"/>
            <a:ext cx="11596800" cy="6261600"/>
          </a:xfrm>
          <a:prstGeom prst="rect">
            <a:avLst/>
          </a:prstGeom>
          <a:noFill/>
          <a:ln>
            <a:noFill/>
          </a:ln>
        </p:spPr>
        <p:txBody>
          <a:bodyPr spcFirstLastPara="1" wrap="square" lIns="85750" tIns="85750" rIns="85750" bIns="85750" anchor="ctr" anchorCtr="0"/>
          <a:lstStyle>
            <a:lvl1pPr marL="457200" marR="0" lvl="0" indent="-22860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1175" name="Shape 1175"/>
          <p:cNvSpPr txBox="1">
            <a:spLocks noGrp="1"/>
          </p:cNvSpPr>
          <p:nvPr>
            <p:ph type="title"/>
          </p:nvPr>
        </p:nvSpPr>
        <p:spPr>
          <a:xfrm>
            <a:off x="595313" y="1383527"/>
            <a:ext cx="11001300" cy="1407300"/>
          </a:xfrm>
          <a:prstGeom prst="rect">
            <a:avLst/>
          </a:prstGeom>
          <a:noFill/>
          <a:ln>
            <a:noFill/>
          </a:ln>
        </p:spPr>
        <p:txBody>
          <a:bodyPr spcFirstLastPara="1" wrap="square" lIns="85750" tIns="85750" rIns="85750" bIns="85750"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318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4986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1.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theme" Target="../theme/theme4.xml"/><Relationship Id="rId8"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theme" Target="../theme/theme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theme" Target="../theme/theme6.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64932" y="641830"/>
            <a:ext cx="10515600" cy="5260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464932" y="1360583"/>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464932" y="641830"/>
            <a:ext cx="10515600" cy="5265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5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79" name="Shape 179"/>
          <p:cNvSpPr txBox="1">
            <a:spLocks noGrp="1"/>
          </p:cNvSpPr>
          <p:nvPr>
            <p:ph type="body" idx="1"/>
          </p:nvPr>
        </p:nvSpPr>
        <p:spPr>
          <a:xfrm>
            <a:off x="464932" y="1360583"/>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9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9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9250" algn="l" rtl="0">
              <a:lnSpc>
                <a:spcPct val="114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5"/>
        <p:cNvGrpSpPr/>
        <p:nvPr/>
      </p:nvGrpSpPr>
      <p:grpSpPr>
        <a:xfrm>
          <a:off x="0" y="0"/>
          <a:ext cx="0" cy="0"/>
          <a:chOff x="0" y="0"/>
          <a:chExt cx="0" cy="0"/>
        </a:xfrm>
      </p:grpSpPr>
      <p:cxnSp>
        <p:nvCxnSpPr>
          <p:cNvPr id="346" name="Shape 346"/>
          <p:cNvCxnSpPr/>
          <p:nvPr/>
        </p:nvCxnSpPr>
        <p:spPr>
          <a:xfrm>
            <a:off x="595313" y="596348"/>
            <a:ext cx="11001300" cy="0"/>
          </a:xfrm>
          <a:prstGeom prst="straightConnector1">
            <a:avLst/>
          </a:prstGeom>
          <a:noFill/>
          <a:ln w="9525" cap="flat" cmpd="sng">
            <a:solidFill>
              <a:srgbClr val="000000"/>
            </a:solidFill>
            <a:prstDash val="solid"/>
            <a:round/>
            <a:headEnd type="none" w="sm" len="sm"/>
            <a:tailEnd type="none" w="sm" len="sm"/>
          </a:ln>
        </p:spPr>
      </p:cxnSp>
      <p:cxnSp>
        <p:nvCxnSpPr>
          <p:cNvPr id="347" name="Shape 347"/>
          <p:cNvCxnSpPr/>
          <p:nvPr/>
        </p:nvCxnSpPr>
        <p:spPr>
          <a:xfrm>
            <a:off x="595313" y="1144988"/>
            <a:ext cx="11001300" cy="0"/>
          </a:xfrm>
          <a:prstGeom prst="straightConnector1">
            <a:avLst/>
          </a:prstGeom>
          <a:noFill/>
          <a:ln w="9525" cap="flat" cmpd="sng">
            <a:solidFill>
              <a:srgbClr val="000000"/>
            </a:solidFill>
            <a:prstDash val="solid"/>
            <a:round/>
            <a:headEnd type="none" w="sm" len="sm"/>
            <a:tailEnd type="none" w="sm" len="sm"/>
          </a:ln>
        </p:spPr>
      </p:cxnSp>
      <p:sp>
        <p:nvSpPr>
          <p:cNvPr id="348" name="Shape 348"/>
          <p:cNvSpPr txBox="1">
            <a:spLocks noGrp="1"/>
          </p:cNvSpPr>
          <p:nvPr>
            <p:ph type="title"/>
          </p:nvPr>
        </p:nvSpPr>
        <p:spPr>
          <a:xfrm>
            <a:off x="595313" y="1383527"/>
            <a:ext cx="11001300" cy="668100"/>
          </a:xfrm>
          <a:prstGeom prst="rect">
            <a:avLst/>
          </a:prstGeom>
          <a:noFill/>
          <a:ln w="9525" cap="flat" cmpd="sng">
            <a:solidFill>
              <a:srgbClr val="000000"/>
            </a:solidFill>
            <a:prstDash val="solid"/>
            <a:round/>
            <a:headEnd type="none" w="sm" len="sm"/>
            <a:tailEnd type="none" w="sm" len="sm"/>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349" name="Shape 349"/>
          <p:cNvSpPr txBox="1">
            <a:spLocks noGrp="1"/>
          </p:cNvSpPr>
          <p:nvPr>
            <p:ph type="body" idx="1"/>
          </p:nvPr>
        </p:nvSpPr>
        <p:spPr>
          <a:xfrm>
            <a:off x="592553" y="2266122"/>
            <a:ext cx="11001300" cy="3578100"/>
          </a:xfrm>
          <a:prstGeom prst="rect">
            <a:avLst/>
          </a:prstGeom>
          <a:noFill/>
          <a:ln>
            <a:noFill/>
          </a:ln>
        </p:spPr>
        <p:txBody>
          <a:bodyPr spcFirstLastPara="1" wrap="square" lIns="85775" tIns="85775" rIns="85775" bIns="85775" anchor="t" anchorCtr="0"/>
          <a:lstStyle>
            <a:lvl1pPr marL="457200" marR="0" lvl="0" indent="-228600" algn="l" rtl="0">
              <a:lnSpc>
                <a:spcPct val="100000"/>
              </a:lnSpc>
              <a:spcBef>
                <a:spcPts val="90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1"/>
        <p:cNvGrpSpPr/>
        <p:nvPr/>
      </p:nvGrpSpPr>
      <p:grpSpPr>
        <a:xfrm>
          <a:off x="0" y="0"/>
          <a:ext cx="0" cy="0"/>
          <a:chOff x="0" y="0"/>
          <a:chExt cx="0" cy="0"/>
        </a:xfrm>
      </p:grpSpPr>
      <p:cxnSp>
        <p:nvCxnSpPr>
          <p:cNvPr id="532" name="Shape 532"/>
          <p:cNvCxnSpPr/>
          <p:nvPr/>
        </p:nvCxnSpPr>
        <p:spPr>
          <a:xfrm>
            <a:off x="595313" y="596348"/>
            <a:ext cx="11001300" cy="0"/>
          </a:xfrm>
          <a:prstGeom prst="straightConnector1">
            <a:avLst/>
          </a:prstGeom>
          <a:noFill/>
          <a:ln w="9525" cap="flat" cmpd="sng">
            <a:solidFill>
              <a:srgbClr val="000000"/>
            </a:solidFill>
            <a:prstDash val="solid"/>
            <a:round/>
            <a:headEnd type="none" w="sm" len="sm"/>
            <a:tailEnd type="none" w="sm" len="sm"/>
          </a:ln>
        </p:spPr>
      </p:cxnSp>
      <p:cxnSp>
        <p:nvCxnSpPr>
          <p:cNvPr id="533" name="Shape 533"/>
          <p:cNvCxnSpPr/>
          <p:nvPr/>
        </p:nvCxnSpPr>
        <p:spPr>
          <a:xfrm>
            <a:off x="595313" y="1144988"/>
            <a:ext cx="11001300" cy="0"/>
          </a:xfrm>
          <a:prstGeom prst="straightConnector1">
            <a:avLst/>
          </a:prstGeom>
          <a:noFill/>
          <a:ln w="9525" cap="flat" cmpd="sng">
            <a:solidFill>
              <a:srgbClr val="000000"/>
            </a:solidFill>
            <a:prstDash val="solid"/>
            <a:round/>
            <a:headEnd type="none" w="sm" len="sm"/>
            <a:tailEnd type="none" w="sm" len="sm"/>
          </a:ln>
        </p:spPr>
      </p:cxnSp>
      <p:sp>
        <p:nvSpPr>
          <p:cNvPr id="534" name="Shape 534"/>
          <p:cNvSpPr txBox="1">
            <a:spLocks noGrp="1"/>
          </p:cNvSpPr>
          <p:nvPr>
            <p:ph type="title"/>
          </p:nvPr>
        </p:nvSpPr>
        <p:spPr>
          <a:xfrm>
            <a:off x="595313" y="1383527"/>
            <a:ext cx="11001300" cy="668100"/>
          </a:xfrm>
          <a:prstGeom prst="rect">
            <a:avLst/>
          </a:prstGeom>
          <a:noFill/>
          <a:ln w="9525" cap="flat" cmpd="sng">
            <a:solidFill>
              <a:srgbClr val="000000"/>
            </a:solidFill>
            <a:prstDash val="solid"/>
            <a:round/>
            <a:headEnd type="none" w="sm" len="sm"/>
            <a:tailEnd type="none" w="sm" len="sm"/>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535" name="Shape 535"/>
          <p:cNvSpPr txBox="1">
            <a:spLocks noGrp="1"/>
          </p:cNvSpPr>
          <p:nvPr>
            <p:ph type="body" idx="1"/>
          </p:nvPr>
        </p:nvSpPr>
        <p:spPr>
          <a:xfrm>
            <a:off x="592553" y="2266122"/>
            <a:ext cx="11001300" cy="3578100"/>
          </a:xfrm>
          <a:prstGeom prst="rect">
            <a:avLst/>
          </a:prstGeom>
          <a:noFill/>
          <a:ln>
            <a:noFill/>
          </a:ln>
        </p:spPr>
        <p:txBody>
          <a:bodyPr spcFirstLastPara="1" wrap="square" lIns="85775" tIns="85775" rIns="85775" bIns="85775" anchor="t" anchorCtr="0"/>
          <a:lstStyle>
            <a:lvl1pPr marL="457200" marR="0" lvl="0" indent="-228600" algn="l" rtl="0">
              <a:lnSpc>
                <a:spcPct val="100000"/>
              </a:lnSpc>
              <a:spcBef>
                <a:spcPts val="90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
        <p:nvSpPr>
          <p:cNvPr id="536" name="Shape 536"/>
          <p:cNvSpPr txBox="1"/>
          <p:nvPr/>
        </p:nvSpPr>
        <p:spPr>
          <a:xfrm>
            <a:off x="363334" y="6340095"/>
            <a:ext cx="11210100" cy="388500"/>
          </a:xfrm>
          <a:prstGeom prst="rect">
            <a:avLst/>
          </a:prstGeom>
          <a:noFill/>
          <a:ln>
            <a:noFill/>
          </a:ln>
        </p:spPr>
        <p:txBody>
          <a:bodyPr spcFirstLastPara="1" wrap="square" lIns="121775" tIns="121775" rIns="121775" bIns="1217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300"/>
          </a:p>
        </p:txBody>
      </p:sp>
      <p:cxnSp>
        <p:nvCxnSpPr>
          <p:cNvPr id="537" name="Shape 537"/>
          <p:cNvCxnSpPr/>
          <p:nvPr/>
        </p:nvCxnSpPr>
        <p:spPr>
          <a:xfrm>
            <a:off x="490933" y="6315742"/>
            <a:ext cx="11082300" cy="0"/>
          </a:xfrm>
          <a:prstGeom prst="straightConnector1">
            <a:avLst/>
          </a:prstGeom>
          <a:noFill/>
          <a:ln w="9525" cap="flat" cmpd="sng">
            <a:solidFill>
              <a:srgbClr val="000000"/>
            </a:solidFill>
            <a:prstDash val="solid"/>
            <a:round/>
            <a:headEnd type="none" w="sm" len="sm"/>
            <a:tailEnd type="none" w="sm" len="sm"/>
          </a:ln>
        </p:spPr>
      </p:cxnSp>
      <p:pic>
        <p:nvPicPr>
          <p:cNvPr id="538" name="Shape 538"/>
          <p:cNvPicPr preferRelativeResize="0"/>
          <p:nvPr/>
        </p:nvPicPr>
        <p:blipFill rotWithShape="1">
          <a:blip r:embed="rId36">
            <a:alphaModFix/>
          </a:blip>
          <a:srcRect/>
          <a:stretch/>
        </p:blipFill>
        <p:spPr>
          <a:xfrm>
            <a:off x="11300657" y="6391365"/>
            <a:ext cx="280800" cy="280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5"/>
        <p:cNvGrpSpPr/>
        <p:nvPr/>
      </p:nvGrpSpPr>
      <p:grpSpPr>
        <a:xfrm>
          <a:off x="0" y="0"/>
          <a:ext cx="0" cy="0"/>
          <a:chOff x="0" y="0"/>
          <a:chExt cx="0" cy="0"/>
        </a:xfrm>
      </p:grpSpPr>
      <p:cxnSp>
        <p:nvCxnSpPr>
          <p:cNvPr id="1156" name="Shape 1156"/>
          <p:cNvCxnSpPr/>
          <p:nvPr/>
        </p:nvCxnSpPr>
        <p:spPr>
          <a:xfrm>
            <a:off x="595313" y="596348"/>
            <a:ext cx="11001300" cy="0"/>
          </a:xfrm>
          <a:prstGeom prst="straightConnector1">
            <a:avLst/>
          </a:prstGeom>
          <a:noFill/>
          <a:ln w="9525" cap="flat" cmpd="sng">
            <a:solidFill>
              <a:srgbClr val="000000"/>
            </a:solidFill>
            <a:prstDash val="solid"/>
            <a:round/>
            <a:headEnd type="none" w="sm" len="sm"/>
            <a:tailEnd type="none" w="sm" len="sm"/>
          </a:ln>
        </p:spPr>
      </p:cxnSp>
      <p:cxnSp>
        <p:nvCxnSpPr>
          <p:cNvPr id="1157" name="Shape 1157"/>
          <p:cNvCxnSpPr/>
          <p:nvPr/>
        </p:nvCxnSpPr>
        <p:spPr>
          <a:xfrm>
            <a:off x="595313" y="1144988"/>
            <a:ext cx="11001300" cy="0"/>
          </a:xfrm>
          <a:prstGeom prst="straightConnector1">
            <a:avLst/>
          </a:prstGeom>
          <a:noFill/>
          <a:ln w="9525" cap="flat" cmpd="sng">
            <a:solidFill>
              <a:srgbClr val="000000"/>
            </a:solidFill>
            <a:prstDash val="solid"/>
            <a:round/>
            <a:headEnd type="none" w="sm" len="sm"/>
            <a:tailEnd type="none" w="sm" len="sm"/>
          </a:ln>
        </p:spPr>
      </p:cxnSp>
      <p:sp>
        <p:nvSpPr>
          <p:cNvPr id="1158" name="Shape 1158"/>
          <p:cNvSpPr txBox="1">
            <a:spLocks noGrp="1"/>
          </p:cNvSpPr>
          <p:nvPr>
            <p:ph type="title"/>
          </p:nvPr>
        </p:nvSpPr>
        <p:spPr>
          <a:xfrm>
            <a:off x="595313" y="1383527"/>
            <a:ext cx="11001300" cy="668100"/>
          </a:xfrm>
          <a:prstGeom prst="rect">
            <a:avLst/>
          </a:prstGeom>
          <a:noFill/>
          <a:ln w="9525" cap="flat" cmpd="sng">
            <a:solidFill>
              <a:srgbClr val="000000"/>
            </a:solidFill>
            <a:prstDash val="solid"/>
            <a:round/>
            <a:headEnd type="none" w="sm" len="sm"/>
            <a:tailEnd type="none" w="sm" len="sm"/>
          </a:ln>
        </p:spPr>
        <p:txBody>
          <a:bodyPr spcFirstLastPara="1" wrap="square" lIns="85750" tIns="85750" rIns="85750" bIns="85750"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318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668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4986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1159" name="Shape 1159"/>
          <p:cNvSpPr txBox="1">
            <a:spLocks noGrp="1"/>
          </p:cNvSpPr>
          <p:nvPr>
            <p:ph type="body" idx="1"/>
          </p:nvPr>
        </p:nvSpPr>
        <p:spPr>
          <a:xfrm>
            <a:off x="592553" y="2266122"/>
            <a:ext cx="11001300" cy="3578100"/>
          </a:xfrm>
          <a:prstGeom prst="rect">
            <a:avLst/>
          </a:prstGeom>
          <a:noFill/>
          <a:ln>
            <a:noFill/>
          </a:ln>
        </p:spPr>
        <p:txBody>
          <a:bodyPr spcFirstLastPara="1" wrap="square" lIns="85750" tIns="85750" rIns="85750" bIns="85750" anchor="t" anchorCtr="0"/>
          <a:lstStyle>
            <a:lvl1pPr marL="457200" marR="0" lvl="0" indent="-228600" algn="l" rtl="0">
              <a:lnSpc>
                <a:spcPct val="100000"/>
              </a:lnSpc>
              <a:spcBef>
                <a:spcPts val="90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93" r:id="rId1"/>
    <p:sldLayoutId id="2147483794"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1"/>
        <p:cNvGrpSpPr/>
        <p:nvPr/>
      </p:nvGrpSpPr>
      <p:grpSpPr>
        <a:xfrm>
          <a:off x="0" y="0"/>
          <a:ext cx="0" cy="0"/>
          <a:chOff x="0" y="0"/>
          <a:chExt cx="0" cy="0"/>
        </a:xfrm>
      </p:grpSpPr>
      <p:cxnSp>
        <p:nvCxnSpPr>
          <p:cNvPr id="1342" name="Shape 1342"/>
          <p:cNvCxnSpPr/>
          <p:nvPr/>
        </p:nvCxnSpPr>
        <p:spPr>
          <a:xfrm>
            <a:off x="595313" y="596348"/>
            <a:ext cx="11001300" cy="0"/>
          </a:xfrm>
          <a:prstGeom prst="straightConnector1">
            <a:avLst/>
          </a:prstGeom>
          <a:noFill/>
          <a:ln w="9525" cap="flat" cmpd="sng">
            <a:solidFill>
              <a:srgbClr val="000000"/>
            </a:solidFill>
            <a:prstDash val="solid"/>
            <a:round/>
            <a:headEnd type="none" w="sm" len="sm"/>
            <a:tailEnd type="none" w="sm" len="sm"/>
          </a:ln>
        </p:spPr>
      </p:cxnSp>
      <p:cxnSp>
        <p:nvCxnSpPr>
          <p:cNvPr id="1343" name="Shape 1343"/>
          <p:cNvCxnSpPr/>
          <p:nvPr/>
        </p:nvCxnSpPr>
        <p:spPr>
          <a:xfrm>
            <a:off x="595313" y="1144988"/>
            <a:ext cx="11001300" cy="0"/>
          </a:xfrm>
          <a:prstGeom prst="straightConnector1">
            <a:avLst/>
          </a:prstGeom>
          <a:noFill/>
          <a:ln w="9525" cap="flat" cmpd="sng">
            <a:solidFill>
              <a:srgbClr val="000000"/>
            </a:solidFill>
            <a:prstDash val="solid"/>
            <a:round/>
            <a:headEnd type="none" w="sm" len="sm"/>
            <a:tailEnd type="none" w="sm" len="sm"/>
          </a:ln>
        </p:spPr>
      </p:cxnSp>
      <p:sp>
        <p:nvSpPr>
          <p:cNvPr id="1344" name="Shape 1344"/>
          <p:cNvSpPr txBox="1">
            <a:spLocks noGrp="1"/>
          </p:cNvSpPr>
          <p:nvPr>
            <p:ph type="title"/>
          </p:nvPr>
        </p:nvSpPr>
        <p:spPr>
          <a:xfrm>
            <a:off x="595313" y="1383527"/>
            <a:ext cx="11001300" cy="668100"/>
          </a:xfrm>
          <a:prstGeom prst="rect">
            <a:avLst/>
          </a:prstGeom>
          <a:noFill/>
          <a:ln w="9525" cap="flat" cmpd="sng">
            <a:solidFill>
              <a:srgbClr val="000000"/>
            </a:solidFill>
            <a:prstDash val="solid"/>
            <a:round/>
            <a:headEnd type="none" w="sm" len="sm"/>
            <a:tailEnd type="none" w="sm" len="sm"/>
          </a:ln>
        </p:spPr>
        <p:txBody>
          <a:bodyPr spcFirstLastPara="1" wrap="square" lIns="85775" tIns="85775" rIns="85775" bIns="85775" anchor="t" anchorCtr="0"/>
          <a:lstStyle>
            <a:lvl1pPr marL="0" marR="0" lvl="0" indent="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300"/>
              <a:buNone/>
              <a:defRPr sz="1700"/>
            </a:lvl2pPr>
            <a:lvl3pPr marL="0" marR="0" lvl="2" indent="419100" algn="l" rtl="0">
              <a:lnSpc>
                <a:spcPct val="92592"/>
              </a:lnSpc>
              <a:spcBef>
                <a:spcPts val="0"/>
              </a:spcBef>
              <a:spcAft>
                <a:spcPts val="0"/>
              </a:spcAft>
              <a:buSzPts val="1300"/>
              <a:buNone/>
              <a:defRPr sz="1700"/>
            </a:lvl3pPr>
            <a:lvl4pPr marL="0" marR="0" lvl="3" indent="647700" algn="l" rtl="0">
              <a:lnSpc>
                <a:spcPct val="92592"/>
              </a:lnSpc>
              <a:spcBef>
                <a:spcPts val="0"/>
              </a:spcBef>
              <a:spcAft>
                <a:spcPts val="0"/>
              </a:spcAft>
              <a:buSzPts val="1300"/>
              <a:buNone/>
              <a:defRPr sz="1700"/>
            </a:lvl4pPr>
            <a:lvl5pPr marL="0" marR="0" lvl="4" indent="863600" algn="l" rtl="0">
              <a:lnSpc>
                <a:spcPct val="92592"/>
              </a:lnSpc>
              <a:spcBef>
                <a:spcPts val="0"/>
              </a:spcBef>
              <a:spcAft>
                <a:spcPts val="0"/>
              </a:spcAft>
              <a:buSzPts val="1300"/>
              <a:buNone/>
              <a:defRPr sz="1700"/>
            </a:lvl5pPr>
            <a:lvl6pPr marL="0" marR="0" lvl="5" indent="1054100" algn="l" rtl="0">
              <a:lnSpc>
                <a:spcPct val="92592"/>
              </a:lnSpc>
              <a:spcBef>
                <a:spcPts val="0"/>
              </a:spcBef>
              <a:spcAft>
                <a:spcPts val="0"/>
              </a:spcAft>
              <a:buSzPts val="1300"/>
              <a:buNone/>
              <a:defRPr sz="1700"/>
            </a:lvl6pPr>
            <a:lvl7pPr marL="0" marR="0" lvl="6" indent="1282700" algn="l" rtl="0">
              <a:lnSpc>
                <a:spcPct val="92592"/>
              </a:lnSpc>
              <a:spcBef>
                <a:spcPts val="0"/>
              </a:spcBef>
              <a:spcAft>
                <a:spcPts val="0"/>
              </a:spcAft>
              <a:buSzPts val="1300"/>
              <a:buNone/>
              <a:defRPr sz="1700"/>
            </a:lvl7pPr>
            <a:lvl8pPr marL="0" marR="0" lvl="7" indent="1511300" algn="l" rtl="0">
              <a:lnSpc>
                <a:spcPct val="92592"/>
              </a:lnSpc>
              <a:spcBef>
                <a:spcPts val="0"/>
              </a:spcBef>
              <a:spcAft>
                <a:spcPts val="0"/>
              </a:spcAft>
              <a:buSzPts val="1300"/>
              <a:buNone/>
              <a:defRPr sz="1700"/>
            </a:lvl8pPr>
            <a:lvl9pPr marL="0" marR="0" lvl="8" indent="1714500" algn="l" rtl="0">
              <a:lnSpc>
                <a:spcPct val="92592"/>
              </a:lnSpc>
              <a:spcBef>
                <a:spcPts val="0"/>
              </a:spcBef>
              <a:spcAft>
                <a:spcPts val="0"/>
              </a:spcAft>
              <a:buSzPts val="1300"/>
              <a:buNone/>
              <a:defRPr sz="1700"/>
            </a:lvl9pPr>
          </a:lstStyle>
          <a:p>
            <a:endParaRPr/>
          </a:p>
        </p:txBody>
      </p:sp>
      <p:sp>
        <p:nvSpPr>
          <p:cNvPr id="1345" name="Shape 1345"/>
          <p:cNvSpPr txBox="1">
            <a:spLocks noGrp="1"/>
          </p:cNvSpPr>
          <p:nvPr>
            <p:ph type="body" idx="1"/>
          </p:nvPr>
        </p:nvSpPr>
        <p:spPr>
          <a:xfrm>
            <a:off x="592553" y="2266122"/>
            <a:ext cx="11001300" cy="3578100"/>
          </a:xfrm>
          <a:prstGeom prst="rect">
            <a:avLst/>
          </a:prstGeom>
          <a:noFill/>
          <a:ln>
            <a:noFill/>
          </a:ln>
        </p:spPr>
        <p:txBody>
          <a:bodyPr spcFirstLastPara="1" wrap="square" lIns="85775" tIns="85775" rIns="85775" bIns="85775" anchor="t" anchorCtr="0"/>
          <a:lstStyle>
            <a:lvl1pPr marL="457200" marR="0" lvl="0" indent="-228600" algn="l" rtl="0">
              <a:lnSpc>
                <a:spcPct val="100000"/>
              </a:lnSpc>
              <a:spcBef>
                <a:spcPts val="90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goo.gl/MiuMQ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rive.google.com/file/d/0Bx2SHQGVqWaseGo5WUwxSV9leVE/view?usp=sharing"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www.nvc.vt.edu/rmajor/bit5724/AnalysisToolPakGuide.pdf"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hyperlink" Target="https://goo.gl/6AUuno" TargetMode="External"/><Relationship Id="rId4" Type="http://schemas.openxmlformats.org/officeDocument/2006/relationships/hyperlink" Target="https://goo.gl/N4z2VQ"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Shape 1559"/>
          <p:cNvSpPr/>
          <p:nvPr/>
        </p:nvSpPr>
        <p:spPr>
          <a:xfrm>
            <a:off x="1329383" y="3123071"/>
            <a:ext cx="5146500" cy="24207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US" sz="2700" i="1">
                <a:solidFill>
                  <a:srgbClr val="E52123"/>
                </a:solidFill>
                <a:latin typeface="Georgia"/>
                <a:ea typeface="Georgia"/>
                <a:cs typeface="Georgia"/>
                <a:sym typeface="Georgia"/>
              </a:rPr>
              <a:t>1: The Value of Data + Data Narratives</a:t>
            </a:r>
            <a:endParaRPr sz="1300"/>
          </a:p>
          <a:p>
            <a:pPr marL="0" marR="0" lvl="0" indent="0" algn="l" rtl="0">
              <a:lnSpc>
                <a:spcPct val="150000"/>
              </a:lnSpc>
              <a:spcBef>
                <a:spcPts val="0"/>
              </a:spcBef>
              <a:spcAft>
                <a:spcPts val="0"/>
              </a:spcAft>
              <a:buClr>
                <a:srgbClr val="E52123"/>
              </a:buClr>
              <a:buFont typeface="Georgia"/>
              <a:buNone/>
            </a:pPr>
            <a:r>
              <a:rPr lang="en-US" sz="2700" i="1">
                <a:solidFill>
                  <a:srgbClr val="E52123"/>
                </a:solidFill>
                <a:latin typeface="Georgia"/>
                <a:ea typeface="Georgia"/>
                <a:cs typeface="Georgia"/>
                <a:sym typeface="Georgia"/>
              </a:rPr>
              <a:t>2</a:t>
            </a:r>
            <a:r>
              <a:rPr lang="en-US" sz="2700" b="0" i="1" u="none" strike="noStrike" cap="none">
                <a:solidFill>
                  <a:srgbClr val="E52123"/>
                </a:solidFill>
                <a:latin typeface="Georgia"/>
                <a:ea typeface="Georgia"/>
                <a:cs typeface="Georgia"/>
                <a:sym typeface="Georgia"/>
              </a:rPr>
              <a:t>: </a:t>
            </a:r>
            <a:r>
              <a:rPr lang="en-US" sz="2700" i="1">
                <a:solidFill>
                  <a:srgbClr val="E52123"/>
                </a:solidFill>
                <a:latin typeface="Georgia"/>
                <a:ea typeface="Georgia"/>
                <a:cs typeface="Georgia"/>
                <a:sym typeface="Georgia"/>
              </a:rPr>
              <a:t>Excel Fundamentals</a:t>
            </a:r>
            <a:endParaRPr sz="2700" i="1">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US" sz="2700" i="1">
                <a:solidFill>
                  <a:srgbClr val="E52123"/>
                </a:solidFill>
                <a:latin typeface="Georgia"/>
                <a:ea typeface="Georgia"/>
                <a:cs typeface="Georgia"/>
                <a:sym typeface="Georgia"/>
              </a:rPr>
              <a:t>3: Data Referencing</a:t>
            </a:r>
            <a:endParaRPr sz="2700" i="1">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endParaRPr sz="1300"/>
          </a:p>
        </p:txBody>
      </p:sp>
      <p:sp>
        <p:nvSpPr>
          <p:cNvPr id="1560" name="Shape 1560"/>
          <p:cNvSpPr/>
          <p:nvPr/>
        </p:nvSpPr>
        <p:spPr>
          <a:xfrm>
            <a:off x="6632407" y="3123071"/>
            <a:ext cx="4000500" cy="24207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US" sz="2700" i="1">
                <a:solidFill>
                  <a:srgbClr val="E52123"/>
                </a:solidFill>
                <a:highlight>
                  <a:srgbClr val="000000"/>
                </a:highlight>
                <a:latin typeface="Georgia"/>
                <a:ea typeface="Georgia"/>
                <a:cs typeface="Georgia"/>
                <a:sym typeface="Georgia"/>
              </a:rPr>
              <a:t>4: Data Aggregation</a:t>
            </a:r>
            <a:endParaRPr sz="2700" i="1">
              <a:solidFill>
                <a:srgbClr val="E52123"/>
              </a:solidFill>
              <a:highlight>
                <a:srgbClr val="000000"/>
              </a:highlight>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US" sz="2700" b="0" i="1" u="none" strike="noStrike" cap="none">
                <a:solidFill>
                  <a:srgbClr val="E52123"/>
                </a:solidFill>
                <a:latin typeface="Georgia"/>
                <a:ea typeface="Georgia"/>
                <a:cs typeface="Georgia"/>
                <a:sym typeface="Georgia"/>
              </a:rPr>
              <a:t>5: </a:t>
            </a:r>
            <a:r>
              <a:rPr lang="en-US" sz="2700" i="1">
                <a:solidFill>
                  <a:srgbClr val="E52123"/>
                </a:solidFill>
                <a:latin typeface="Georgia"/>
                <a:ea typeface="Georgia"/>
                <a:cs typeface="Georgia"/>
                <a:sym typeface="Georgia"/>
              </a:rPr>
              <a:t>Data Visualization</a:t>
            </a:r>
            <a:endParaRPr sz="1300"/>
          </a:p>
          <a:p>
            <a:pPr marL="0" marR="0" lvl="0" indent="0" algn="l" rtl="0">
              <a:lnSpc>
                <a:spcPct val="150000"/>
              </a:lnSpc>
              <a:spcBef>
                <a:spcPts val="0"/>
              </a:spcBef>
              <a:spcAft>
                <a:spcPts val="0"/>
              </a:spcAft>
              <a:buClr>
                <a:srgbClr val="E52123"/>
              </a:buClr>
              <a:buFont typeface="Georgia"/>
              <a:buNone/>
            </a:pPr>
            <a:r>
              <a:rPr lang="en-US" sz="2700" b="0" i="1" u="none" strike="noStrike" cap="none">
                <a:solidFill>
                  <a:srgbClr val="E52123"/>
                </a:solidFill>
                <a:highlight>
                  <a:srgbClr val="FFFFFF"/>
                </a:highlight>
                <a:latin typeface="Georgia"/>
                <a:ea typeface="Georgia"/>
                <a:cs typeface="Georgia"/>
                <a:sym typeface="Georgia"/>
              </a:rPr>
              <a:t>6: </a:t>
            </a:r>
            <a:r>
              <a:rPr lang="en-US" sz="2700" i="1">
                <a:solidFill>
                  <a:srgbClr val="E52123"/>
                </a:solidFill>
                <a:highlight>
                  <a:srgbClr val="FFFFFF"/>
                </a:highlight>
                <a:latin typeface="Georgia"/>
                <a:ea typeface="Georgia"/>
                <a:cs typeface="Georgia"/>
                <a:sym typeface="Georgia"/>
              </a:rPr>
              <a:t>Statistics in Excel*</a:t>
            </a:r>
            <a:endParaRPr sz="1300">
              <a:highlight>
                <a:srgbClr val="FFFFFF"/>
              </a:highlight>
            </a:endParaRPr>
          </a:p>
          <a:p>
            <a:pPr marL="0" marR="0" lvl="0" indent="0" algn="l" rtl="0">
              <a:lnSpc>
                <a:spcPct val="150000"/>
              </a:lnSpc>
              <a:spcBef>
                <a:spcPts val="0"/>
              </a:spcBef>
              <a:spcAft>
                <a:spcPts val="0"/>
              </a:spcAft>
              <a:buClr>
                <a:srgbClr val="E52123"/>
              </a:buClr>
              <a:buFont typeface="Georgia"/>
              <a:buNone/>
            </a:pPr>
            <a:endParaRPr sz="1300"/>
          </a:p>
        </p:txBody>
      </p:sp>
      <p:sp>
        <p:nvSpPr>
          <p:cNvPr id="1561" name="Shape 1561"/>
          <p:cNvSpPr/>
          <p:nvPr/>
        </p:nvSpPr>
        <p:spPr>
          <a:xfrm>
            <a:off x="595400" y="1528167"/>
            <a:ext cx="11001300" cy="12645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8400" b="1">
                <a:solidFill>
                  <a:srgbClr val="FFFFFF"/>
                </a:solidFill>
                <a:latin typeface="Oswald"/>
                <a:ea typeface="Oswald"/>
                <a:cs typeface="Oswald"/>
                <a:sym typeface="Oswald"/>
              </a:rPr>
              <a:t>UNIT</a:t>
            </a:r>
            <a:r>
              <a:rPr lang="en-US" sz="8400" b="1" i="0" u="none" strike="noStrike" cap="none">
                <a:solidFill>
                  <a:srgbClr val="FFFFFF"/>
                </a:solidFill>
                <a:latin typeface="Oswald"/>
                <a:ea typeface="Oswald"/>
                <a:cs typeface="Oswald"/>
                <a:sym typeface="Oswald"/>
              </a:rPr>
              <a:t> </a:t>
            </a:r>
            <a:r>
              <a:rPr lang="en-US" sz="8400" b="1">
                <a:solidFill>
                  <a:srgbClr val="FFFFFF"/>
                </a:solidFill>
                <a:latin typeface="Oswald"/>
                <a:ea typeface="Oswald"/>
                <a:cs typeface="Oswald"/>
                <a:sym typeface="Oswald"/>
              </a:rPr>
              <a:t>1</a:t>
            </a:r>
            <a:r>
              <a:rPr lang="en-US" sz="8400" b="1" i="0" u="none" strike="noStrike" cap="none">
                <a:solidFill>
                  <a:srgbClr val="FFFFFF"/>
                </a:solidFill>
                <a:latin typeface="Oswald"/>
                <a:ea typeface="Oswald"/>
                <a:cs typeface="Oswald"/>
                <a:sym typeface="Oswald"/>
              </a:rPr>
              <a:t>: </a:t>
            </a:r>
            <a:r>
              <a:rPr lang="en-US" sz="8400" b="1">
                <a:solidFill>
                  <a:srgbClr val="FFFFFF"/>
                </a:solidFill>
                <a:latin typeface="Oswald"/>
                <a:ea typeface="Oswald"/>
                <a:cs typeface="Oswald"/>
                <a:sym typeface="Oswald"/>
              </a:rPr>
              <a:t>INTERPRETATION</a:t>
            </a:r>
            <a:endParaRPr sz="8400"/>
          </a:p>
        </p:txBody>
      </p:sp>
      <p:sp>
        <p:nvSpPr>
          <p:cNvPr id="1562" name="Shape 1562"/>
          <p:cNvSpPr/>
          <p:nvPr/>
        </p:nvSpPr>
        <p:spPr>
          <a:xfrm>
            <a:off x="595313" y="5753124"/>
            <a:ext cx="11001300" cy="811200"/>
          </a:xfrm>
          <a:prstGeom prst="rect">
            <a:avLst/>
          </a:prstGeom>
          <a:noFill/>
          <a:ln>
            <a:noFill/>
          </a:ln>
        </p:spPr>
        <p:txBody>
          <a:bodyPr spcFirstLastPara="1" wrap="square" lIns="0" tIns="0" rIns="0" bIns="0" anchor="t" anchorCtr="0">
            <a:noAutofit/>
          </a:bodyPr>
          <a:lstStyle/>
          <a:p>
            <a:pPr>
              <a:lnSpc>
                <a:spcPct val="121428"/>
              </a:lnSpc>
            </a:pPr>
            <a:r>
              <a:rPr lang="en-US" sz="2800" i="1" dirty="0">
                <a:solidFill>
                  <a:srgbClr val="E52123"/>
                </a:solidFill>
                <a:latin typeface="Georgia"/>
                <a:ea typeface="Georgia"/>
                <a:cs typeface="Georgia"/>
                <a:sym typeface="Georgia"/>
              </a:rPr>
              <a:t>James Larkin – Data Analytics Instructor</a:t>
            </a:r>
            <a:endParaRPr lang="en-US" sz="2800" i="1" dirty="0">
              <a:solidFill>
                <a:srgbClr val="EAEAEA"/>
              </a:solidFill>
              <a:latin typeface="Georgia"/>
              <a:ea typeface="Georgia"/>
              <a:cs typeface="Georgia"/>
              <a:sym typeface="Georgia"/>
            </a:endParaRPr>
          </a:p>
          <a:p>
            <a:pPr marL="0" marR="0" lvl="0" indent="0" algn="l" rtl="0">
              <a:lnSpc>
                <a:spcPct val="121428"/>
              </a:lnSpc>
              <a:spcBef>
                <a:spcPts val="0"/>
              </a:spcBef>
              <a:spcAft>
                <a:spcPts val="0"/>
              </a:spcAft>
              <a:buClr>
                <a:srgbClr val="000000"/>
              </a:buClr>
              <a:buFont typeface="Arial"/>
              <a:buNone/>
            </a:pPr>
            <a:endParaRPr sz="2700" b="0" i="1" u="none" strike="noStrike" cap="none" dirty="0">
              <a:solidFill>
                <a:srgbClr val="EAEAEA"/>
              </a:solidFill>
              <a:latin typeface="Georgia"/>
              <a:ea typeface="Georgia"/>
              <a:cs typeface="Georgia"/>
              <a:sym typeface="Georg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9"/>
                                        </p:tgtEl>
                                        <p:attrNameLst>
                                          <p:attrName>style.visibility</p:attrName>
                                        </p:attrNameLst>
                                      </p:cBhvr>
                                      <p:to>
                                        <p:strVal val="visible"/>
                                      </p:to>
                                    </p:set>
                                    <p:animEffect transition="in" filter="fade">
                                      <p:cBhvr>
                                        <p:cTn id="7" dur="500"/>
                                        <p:tgtEl>
                                          <p:spTgt spid="15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0"/>
                                        </p:tgtEl>
                                        <p:attrNameLst>
                                          <p:attrName>style.visibility</p:attrName>
                                        </p:attrNameLst>
                                      </p:cBhvr>
                                      <p:to>
                                        <p:strVal val="visible"/>
                                      </p:to>
                                    </p:set>
                                    <p:animEffect transition="in" filter="fade">
                                      <p:cBhvr>
                                        <p:cTn id="12" dur="500"/>
                                        <p:tgtEl>
                                          <p:spTgt spid="1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Shape 1620"/>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 BRANCHES OF STATISTICS</a:t>
            </a:r>
            <a:endParaRPr sz="3200" b="1" i="0" u="none" strike="noStrike" cap="none">
              <a:solidFill>
                <a:schemeClr val="dk1"/>
              </a:solidFill>
              <a:latin typeface="Oswald"/>
              <a:ea typeface="Oswald"/>
              <a:cs typeface="Oswald"/>
              <a:sym typeface="Oswald"/>
            </a:endParaRPr>
          </a:p>
        </p:txBody>
      </p:sp>
      <p:sp>
        <p:nvSpPr>
          <p:cNvPr id="1621" name="Shape 1621"/>
          <p:cNvSpPr txBox="1">
            <a:spLocks noGrp="1"/>
          </p:cNvSpPr>
          <p:nvPr>
            <p:ph type="body" idx="1"/>
          </p:nvPr>
        </p:nvSpPr>
        <p:spPr>
          <a:xfrm>
            <a:off x="464932" y="1365811"/>
            <a:ext cx="11098797" cy="4836685"/>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200" b="1" i="0" u="none" strike="noStrike" cap="none">
                <a:solidFill>
                  <a:schemeClr val="dk1"/>
                </a:solidFill>
                <a:latin typeface="Georgia"/>
                <a:ea typeface="Georgia"/>
                <a:cs typeface="Georgia"/>
                <a:sym typeface="Georgia"/>
              </a:rPr>
              <a:t>Descriptive </a:t>
            </a:r>
            <a:r>
              <a:rPr lang="en-US" sz="2200" b="1"/>
              <a:t>s</a:t>
            </a:r>
            <a:r>
              <a:rPr lang="en-US" sz="2200" b="1" i="0" u="none" strike="noStrike" cap="none">
                <a:solidFill>
                  <a:schemeClr val="dk1"/>
                </a:solidFill>
                <a:latin typeface="Georgia"/>
                <a:ea typeface="Georgia"/>
                <a:cs typeface="Georgia"/>
                <a:sym typeface="Georgia"/>
              </a:rPr>
              <a:t>tatistics</a:t>
            </a:r>
            <a:r>
              <a:rPr lang="en-US" sz="2200" b="0" i="0" u="none" strike="noStrike" cap="none">
                <a:solidFill>
                  <a:schemeClr val="dk1"/>
                </a:solidFill>
                <a:latin typeface="Georgia"/>
                <a:ea typeface="Georgia"/>
                <a:cs typeface="Georgia"/>
                <a:sym typeface="Georgia"/>
              </a:rPr>
              <a:t>: </a:t>
            </a:r>
            <a:r>
              <a:rPr lang="en-US" sz="2200"/>
              <a:t>D</a:t>
            </a:r>
            <a:r>
              <a:rPr lang="en-US" sz="2200" b="0" i="0" u="none" strike="noStrike" cap="none">
                <a:solidFill>
                  <a:schemeClr val="dk1"/>
                </a:solidFill>
                <a:latin typeface="Georgia"/>
                <a:ea typeface="Georgia"/>
                <a:cs typeface="Georgia"/>
                <a:sym typeface="Georgia"/>
              </a:rPr>
              <a:t>escribe all the data on hand.</a:t>
            </a:r>
            <a:endParaRPr sz="2200"/>
          </a:p>
          <a:p>
            <a:pPr marL="517525" marR="0" lvl="1" indent="-225425" algn="l" rtl="0">
              <a:lnSpc>
                <a:spcPct val="114000"/>
              </a:lnSpc>
              <a:spcBef>
                <a:spcPts val="900"/>
              </a:spcBef>
              <a:spcAft>
                <a:spcPts val="0"/>
              </a:spcAft>
              <a:buClr>
                <a:schemeClr val="dk1"/>
              </a:buClr>
              <a:buSzPts val="2200"/>
              <a:buFont typeface="Georgia"/>
              <a:buChar char="○"/>
            </a:pPr>
            <a:r>
              <a:rPr lang="en-US" sz="2200" b="0" i="0" u="none" strike="noStrike" cap="none">
                <a:solidFill>
                  <a:schemeClr val="dk1"/>
                </a:solidFill>
                <a:latin typeface="Georgia"/>
                <a:ea typeface="Georgia"/>
                <a:cs typeface="Georgia"/>
                <a:sym typeface="Georgia"/>
              </a:rPr>
              <a:t>Examples: average, mean, median, central tendencies, and dispersion.</a:t>
            </a:r>
            <a:endParaRPr sz="2200"/>
          </a:p>
          <a:p>
            <a:pPr marL="517525" marR="0" lvl="1" indent="-225425" algn="l" rtl="0">
              <a:lnSpc>
                <a:spcPct val="114000"/>
              </a:lnSpc>
              <a:spcBef>
                <a:spcPts val="900"/>
              </a:spcBef>
              <a:spcAft>
                <a:spcPts val="0"/>
              </a:spcAft>
              <a:buClr>
                <a:schemeClr val="dk1"/>
              </a:buClr>
              <a:buSzPts val="2200"/>
              <a:buFont typeface="Georgia"/>
              <a:buChar char="○"/>
            </a:pPr>
            <a:r>
              <a:rPr lang="en-US" sz="2200" b="0" i="0" u="none" strike="noStrike" cap="none">
                <a:solidFill>
                  <a:schemeClr val="dk1"/>
                </a:solidFill>
                <a:latin typeface="Georgia"/>
                <a:ea typeface="Georgia"/>
                <a:cs typeface="Georgia"/>
                <a:sym typeface="Georgia"/>
              </a:rPr>
              <a:t>Precise results</a:t>
            </a:r>
            <a:r>
              <a:rPr lang="en-US" sz="2200"/>
              <a:t>:</a:t>
            </a:r>
            <a:r>
              <a:rPr lang="en-US" sz="2200" b="0" i="0" u="none" strike="noStrike" cap="none">
                <a:solidFill>
                  <a:schemeClr val="dk1"/>
                </a:solidFill>
                <a:latin typeface="Georgia"/>
                <a:ea typeface="Georgia"/>
                <a:cs typeface="Georgia"/>
                <a:sym typeface="Georgia"/>
              </a:rPr>
              <a:t> </a:t>
            </a:r>
            <a:r>
              <a:rPr lang="en-US" sz="2200"/>
              <a:t>e</a:t>
            </a:r>
            <a:r>
              <a:rPr lang="en-US" sz="2200" b="0" i="0" u="none" strike="noStrike" cap="none">
                <a:solidFill>
                  <a:schemeClr val="dk1"/>
                </a:solidFill>
                <a:latin typeface="Georgia"/>
                <a:ea typeface="Georgia"/>
                <a:cs typeface="Georgia"/>
                <a:sym typeface="Georgia"/>
              </a:rPr>
              <a:t>.g., average selling price of a stock during this quarter.</a:t>
            </a:r>
            <a:br>
              <a:rPr lang="en-US" sz="2200" b="0" i="0" u="none" strike="noStrike" cap="none">
                <a:solidFill>
                  <a:schemeClr val="dk1"/>
                </a:solidFill>
                <a:latin typeface="Georgia"/>
                <a:ea typeface="Georgia"/>
                <a:cs typeface="Georgia"/>
                <a:sym typeface="Georgia"/>
              </a:rPr>
            </a:br>
            <a:endParaRPr sz="2200"/>
          </a:p>
          <a:p>
            <a:pPr marL="0" marR="0" lvl="0" indent="0" algn="l" rtl="0">
              <a:lnSpc>
                <a:spcPct val="114000"/>
              </a:lnSpc>
              <a:spcBef>
                <a:spcPts val="1800"/>
              </a:spcBef>
              <a:spcAft>
                <a:spcPts val="0"/>
              </a:spcAft>
              <a:buNone/>
            </a:pPr>
            <a:r>
              <a:rPr lang="en-US" sz="2200" b="1" i="0" u="none" strike="noStrike" cap="none">
                <a:solidFill>
                  <a:schemeClr val="dk1"/>
                </a:solidFill>
                <a:latin typeface="Georgia"/>
                <a:ea typeface="Georgia"/>
                <a:cs typeface="Georgia"/>
                <a:sym typeface="Georgia"/>
              </a:rPr>
              <a:t>Inferential </a:t>
            </a:r>
            <a:r>
              <a:rPr lang="en-US" sz="2200" b="1"/>
              <a:t>s</a:t>
            </a:r>
            <a:r>
              <a:rPr lang="en-US" sz="2200" b="1" i="0" u="none" strike="noStrike" cap="none">
                <a:solidFill>
                  <a:schemeClr val="dk1"/>
                </a:solidFill>
                <a:latin typeface="Georgia"/>
                <a:ea typeface="Georgia"/>
                <a:cs typeface="Georgia"/>
                <a:sym typeface="Georgia"/>
              </a:rPr>
              <a:t>tatistics</a:t>
            </a:r>
            <a:r>
              <a:rPr lang="en-US" sz="2200" b="0" i="0" u="none" strike="noStrike" cap="none">
                <a:solidFill>
                  <a:schemeClr val="dk1"/>
                </a:solidFill>
                <a:latin typeface="Georgia"/>
                <a:ea typeface="Georgia"/>
                <a:cs typeface="Georgia"/>
                <a:sym typeface="Georgia"/>
              </a:rPr>
              <a:t>: </a:t>
            </a:r>
            <a:r>
              <a:rPr lang="en-US" sz="2200"/>
              <a:t>U</a:t>
            </a:r>
            <a:r>
              <a:rPr lang="en-US" sz="2200" b="0" i="0" u="none" strike="noStrike" cap="none">
                <a:solidFill>
                  <a:schemeClr val="dk1"/>
                </a:solidFill>
                <a:latin typeface="Georgia"/>
                <a:ea typeface="Georgia"/>
                <a:cs typeface="Georgia"/>
                <a:sym typeface="Georgia"/>
              </a:rPr>
              <a:t>se a data sample to “make inferences.”</a:t>
            </a:r>
            <a:endParaRPr sz="2200"/>
          </a:p>
          <a:p>
            <a:pPr marL="517525" marR="0" lvl="1" indent="-225425" algn="l" rtl="0">
              <a:lnSpc>
                <a:spcPct val="114000"/>
              </a:lnSpc>
              <a:spcBef>
                <a:spcPts val="900"/>
              </a:spcBef>
              <a:spcAft>
                <a:spcPts val="0"/>
              </a:spcAft>
              <a:buClr>
                <a:schemeClr val="dk1"/>
              </a:buClr>
              <a:buSzPts val="2200"/>
              <a:buFont typeface="Georgia"/>
              <a:buChar char="○"/>
            </a:pPr>
            <a:r>
              <a:rPr lang="en-US" sz="2200" b="0" i="0" u="none" strike="noStrike" cap="none">
                <a:solidFill>
                  <a:schemeClr val="dk1"/>
                </a:solidFill>
                <a:latin typeface="Georgia"/>
                <a:ea typeface="Georgia"/>
                <a:cs typeface="Georgia"/>
                <a:sym typeface="Georgia"/>
              </a:rPr>
              <a:t>Examples: regression, correlation, and estimating true population average.</a:t>
            </a:r>
            <a:endParaRPr sz="2200"/>
          </a:p>
          <a:p>
            <a:pPr marL="517525" marR="0" lvl="1" indent="-225425" algn="l" rtl="0">
              <a:lnSpc>
                <a:spcPct val="114000"/>
              </a:lnSpc>
              <a:spcBef>
                <a:spcPts val="900"/>
              </a:spcBef>
              <a:spcAft>
                <a:spcPts val="0"/>
              </a:spcAft>
              <a:buClr>
                <a:schemeClr val="dk1"/>
              </a:buClr>
              <a:buSzPts val="2200"/>
              <a:buFont typeface="Georgia"/>
              <a:buChar char="○"/>
            </a:pPr>
            <a:r>
              <a:rPr lang="en-US" sz="2200" b="0" i="0" u="none" strike="noStrike" cap="none">
                <a:solidFill>
                  <a:schemeClr val="dk1"/>
                </a:solidFill>
                <a:latin typeface="Georgia"/>
                <a:ea typeface="Georgia"/>
                <a:cs typeface="Georgia"/>
                <a:sym typeface="Georgia"/>
              </a:rPr>
              <a:t>Approximate results</a:t>
            </a:r>
            <a:r>
              <a:rPr lang="en-US" sz="2200"/>
              <a:t>:</a:t>
            </a:r>
            <a:r>
              <a:rPr lang="en-US" sz="2200" b="0" i="0" u="none" strike="noStrike" cap="none">
                <a:solidFill>
                  <a:schemeClr val="dk1"/>
                </a:solidFill>
                <a:latin typeface="Georgia"/>
                <a:ea typeface="Georgia"/>
                <a:cs typeface="Georgia"/>
                <a:sym typeface="Georgia"/>
              </a:rPr>
              <a:t> e.g. use a series of price</a:t>
            </a:r>
            <a:r>
              <a:rPr lang="en-US" sz="2200"/>
              <a:t>-</a:t>
            </a:r>
            <a:r>
              <a:rPr lang="en-US" sz="2200" b="0" i="0" u="none" strike="noStrike" cap="none">
                <a:solidFill>
                  <a:schemeClr val="dk1"/>
                </a:solidFill>
                <a:latin typeface="Georgia"/>
                <a:ea typeface="Georgia"/>
                <a:cs typeface="Georgia"/>
                <a:sym typeface="Georgia"/>
              </a:rPr>
              <a:t>to</a:t>
            </a:r>
            <a:r>
              <a:rPr lang="en-US" sz="2200"/>
              <a:t>-</a:t>
            </a:r>
            <a:r>
              <a:rPr lang="en-US" sz="2200" b="0" i="0" u="none" strike="noStrike" cap="none">
                <a:solidFill>
                  <a:schemeClr val="dk1"/>
                </a:solidFill>
                <a:latin typeface="Georgia"/>
                <a:ea typeface="Georgia"/>
                <a:cs typeface="Georgia"/>
                <a:sym typeface="Georgia"/>
              </a:rPr>
              <a:t>earnings ratios for a stock to estimate future earnings within a confidence interval. </a:t>
            </a:r>
            <a:endParaRPr sz="2200"/>
          </a:p>
          <a:p>
            <a:pPr marL="517525" marR="0" lvl="1" indent="-225425" algn="l" rtl="0">
              <a:lnSpc>
                <a:spcPct val="114000"/>
              </a:lnSpc>
              <a:spcBef>
                <a:spcPts val="900"/>
              </a:spcBef>
              <a:spcAft>
                <a:spcPts val="0"/>
              </a:spcAft>
              <a:buClr>
                <a:schemeClr val="dk1"/>
              </a:buClr>
              <a:buSzPts val="2200"/>
              <a:buFont typeface="Georgia"/>
              <a:buChar char="○"/>
            </a:pPr>
            <a:r>
              <a:rPr lang="en-US" sz="2200" b="0" i="0" u="none" strike="noStrike" cap="none">
                <a:solidFill>
                  <a:schemeClr val="dk1"/>
                </a:solidFill>
                <a:latin typeface="Georgia"/>
                <a:ea typeface="Georgia"/>
                <a:cs typeface="Georgia"/>
                <a:sym typeface="Georgia"/>
              </a:rPr>
              <a:t>Uses sample data to </a:t>
            </a:r>
            <a:r>
              <a:rPr lang="en-US" sz="2200"/>
              <a:t>draw</a:t>
            </a:r>
            <a:r>
              <a:rPr lang="en-US" sz="2200" b="0" i="0" u="none" strike="noStrike" cap="none">
                <a:solidFill>
                  <a:schemeClr val="dk1"/>
                </a:solidFill>
                <a:latin typeface="Georgia"/>
                <a:ea typeface="Georgia"/>
                <a:cs typeface="Georgia"/>
                <a:sym typeface="Georgia"/>
              </a:rPr>
              <a:t> reasonable conclusions about a larger population.</a:t>
            </a:r>
            <a:endParaRPr sz="2200"/>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Shape 1626"/>
          <p:cNvSpPr/>
          <p:nvPr/>
        </p:nvSpPr>
        <p:spPr>
          <a:xfrm>
            <a:off x="517792" y="1387079"/>
            <a:ext cx="11045846" cy="263128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US" sz="8000" b="1" i="0" u="none" strike="noStrike" cap="none">
                <a:solidFill>
                  <a:srgbClr val="FFFFFF"/>
                </a:solidFill>
                <a:latin typeface="Oswald"/>
                <a:ea typeface="Oswald"/>
                <a:cs typeface="Oswald"/>
                <a:sym typeface="Oswald"/>
              </a:rPr>
              <a:t>EXCEL</a:t>
            </a:r>
            <a:r>
              <a:rPr lang="en-US" sz="8000" b="1">
                <a:solidFill>
                  <a:srgbClr val="FFFFFF"/>
                </a:solidFill>
                <a:latin typeface="Oswald"/>
                <a:ea typeface="Oswald"/>
                <a:cs typeface="Oswald"/>
                <a:sym typeface="Oswald"/>
              </a:rPr>
              <a:t>’S</a:t>
            </a:r>
            <a:r>
              <a:rPr lang="en-US" sz="8000" b="1" i="0" u="none" strike="noStrike" cap="none">
                <a:solidFill>
                  <a:srgbClr val="FFFFFF"/>
                </a:solidFill>
                <a:latin typeface="Oswald"/>
                <a:ea typeface="Oswald"/>
                <a:cs typeface="Oswald"/>
                <a:sym typeface="Oswald"/>
              </a:rPr>
              <a:t> STATISTICAL</a:t>
            </a:r>
            <a:endParaRPr/>
          </a:p>
          <a:p>
            <a:pPr marL="0" marR="0" lvl="0" indent="0" algn="l" rtl="0">
              <a:lnSpc>
                <a:spcPct val="88333"/>
              </a:lnSpc>
              <a:spcBef>
                <a:spcPts val="0"/>
              </a:spcBef>
              <a:spcAft>
                <a:spcPts val="0"/>
              </a:spcAft>
              <a:buNone/>
            </a:pPr>
            <a:r>
              <a:rPr lang="en-US" sz="8000" b="1" i="0" u="none" strike="noStrike" cap="none">
                <a:solidFill>
                  <a:srgbClr val="FFFFFF"/>
                </a:solidFill>
                <a:latin typeface="Oswald"/>
                <a:ea typeface="Oswald"/>
                <a:cs typeface="Oswald"/>
                <a:sym typeface="Oswald"/>
              </a:rPr>
              <a:t>FUNCTIONS</a:t>
            </a:r>
            <a:endParaRPr/>
          </a:p>
        </p:txBody>
      </p:sp>
      <p:sp>
        <p:nvSpPr>
          <p:cNvPr id="1627" name="Shape 1627"/>
          <p:cNvSpPr txBox="1">
            <a:spLocks noGrp="1"/>
          </p:cNvSpPr>
          <p:nvPr>
            <p:ph type="title"/>
          </p:nvPr>
        </p:nvSpPr>
        <p:spPr>
          <a:xfrm>
            <a:off x="464932" y="563693"/>
            <a:ext cx="11098796" cy="6701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Shape 1633"/>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 MEASURES</a:t>
            </a:r>
            <a:endParaRPr/>
          </a:p>
        </p:txBody>
      </p:sp>
      <p:sp>
        <p:nvSpPr>
          <p:cNvPr id="1634" name="Shape 1634"/>
          <p:cNvSpPr txBox="1">
            <a:spLocks noGrp="1"/>
          </p:cNvSpPr>
          <p:nvPr>
            <p:ph type="body" idx="1"/>
          </p:nvPr>
        </p:nvSpPr>
        <p:spPr>
          <a:xfrm>
            <a:off x="464925" y="1365800"/>
            <a:ext cx="11459700" cy="472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15000"/>
              </a:lnSpc>
              <a:spcBef>
                <a:spcPts val="0"/>
              </a:spcBef>
              <a:spcAft>
                <a:spcPts val="0"/>
              </a:spcAft>
              <a:buSzPts val="2400"/>
              <a:buAutoNum type="arabicPeriod"/>
            </a:pPr>
            <a:r>
              <a:rPr lang="en-US" sz="2400" b="0" i="0" u="none" strike="noStrike" cap="none">
                <a:solidFill>
                  <a:schemeClr val="dk1"/>
                </a:solidFill>
                <a:latin typeface="Georgia"/>
                <a:ea typeface="Georgia"/>
                <a:cs typeface="Georgia"/>
                <a:sym typeface="Georgia"/>
              </a:rPr>
              <a:t>Measures of </a:t>
            </a:r>
            <a:r>
              <a:rPr lang="en-US" sz="2400" b="1"/>
              <a:t>D</a:t>
            </a:r>
            <a:r>
              <a:rPr lang="en-US" sz="2400" b="1" i="0" u="none" strike="noStrike" cap="none">
                <a:solidFill>
                  <a:schemeClr val="dk1"/>
                </a:solidFill>
                <a:latin typeface="Georgia"/>
                <a:ea typeface="Georgia"/>
                <a:cs typeface="Georgia"/>
                <a:sym typeface="Georgia"/>
              </a:rPr>
              <a:t>escriptio</a:t>
            </a:r>
            <a:r>
              <a:rPr lang="en-US" sz="2400" b="1"/>
              <a:t>n: </a:t>
            </a:r>
            <a:r>
              <a:rPr lang="en-US" sz="2400" b="0" i="0" u="none" strike="noStrike" cap="none">
                <a:solidFill>
                  <a:schemeClr val="dk1"/>
                </a:solidFill>
                <a:latin typeface="Georgia"/>
                <a:ea typeface="Georgia"/>
                <a:cs typeface="Georgia"/>
                <a:sym typeface="Georgia"/>
              </a:rPr>
              <a:t>Sum, totals (</a:t>
            </a:r>
            <a:r>
              <a:rPr lang="en-US" sz="2400" b="0" i="1" u="none" strike="noStrike" cap="none">
                <a:solidFill>
                  <a:schemeClr val="dk1"/>
                </a:solidFill>
                <a:latin typeface="Georgia"/>
                <a:ea typeface="Georgia"/>
                <a:cs typeface="Georgia"/>
                <a:sym typeface="Georgia"/>
              </a:rPr>
              <a:t>discrete/bins</a:t>
            </a:r>
            <a:r>
              <a:rPr lang="en-US" sz="2400" b="0" i="0" u="none" strike="noStrike" cap="none">
                <a:solidFill>
                  <a:schemeClr val="dk1"/>
                </a:solidFill>
                <a:latin typeface="Georgia"/>
                <a:ea typeface="Georgia"/>
                <a:cs typeface="Georgia"/>
                <a:sym typeface="Georgia"/>
              </a:rPr>
              <a:t>), time series (</a:t>
            </a:r>
            <a:r>
              <a:rPr lang="en-US" sz="2400" b="0" i="1" u="none" strike="noStrike" cap="none">
                <a:solidFill>
                  <a:schemeClr val="dk1"/>
                </a:solidFill>
                <a:latin typeface="Georgia"/>
                <a:ea typeface="Georgia"/>
                <a:cs typeface="Georgia"/>
                <a:sym typeface="Georgia"/>
              </a:rPr>
              <a:t>continuous</a:t>
            </a:r>
            <a:r>
              <a:rPr lang="en-US" sz="2400" b="0" i="0" u="none" strike="noStrike" cap="none">
                <a:solidFill>
                  <a:schemeClr val="dk1"/>
                </a:solidFill>
                <a:latin typeface="Georgia"/>
                <a:ea typeface="Georgia"/>
                <a:cs typeface="Georgia"/>
                <a:sym typeface="Georgia"/>
              </a:rPr>
              <a:t>), distributions, </a:t>
            </a:r>
            <a:r>
              <a:rPr lang="en-US" sz="2400"/>
              <a:t>and </a:t>
            </a:r>
            <a:r>
              <a:rPr lang="en-US" sz="2400" b="0" i="0" u="none" strike="noStrike" cap="none">
                <a:solidFill>
                  <a:schemeClr val="dk1"/>
                </a:solidFill>
                <a:latin typeface="Georgia"/>
                <a:ea typeface="Georgia"/>
                <a:cs typeface="Georgia"/>
                <a:sym typeface="Georgia"/>
              </a:rPr>
              <a:t>count.</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5000"/>
              </a:lnSpc>
              <a:spcBef>
                <a:spcPts val="0"/>
              </a:spcBef>
              <a:spcAft>
                <a:spcPts val="0"/>
              </a:spcAft>
              <a:buSzPts val="2400"/>
              <a:buAutoNum type="arabicPeriod"/>
            </a:pPr>
            <a:r>
              <a:rPr lang="en-US" sz="2400" b="0" i="0" u="none" strike="noStrike" cap="none">
                <a:solidFill>
                  <a:schemeClr val="dk1"/>
                </a:solidFill>
                <a:latin typeface="Georgia"/>
                <a:ea typeface="Georgia"/>
                <a:cs typeface="Georgia"/>
                <a:sym typeface="Georgia"/>
              </a:rPr>
              <a:t>Measures of </a:t>
            </a:r>
            <a:r>
              <a:rPr lang="en-US" sz="2400" b="1"/>
              <a:t>L</a:t>
            </a:r>
            <a:r>
              <a:rPr lang="en-US" sz="2400" b="1" i="0" u="none" strike="noStrike" cap="none">
                <a:solidFill>
                  <a:schemeClr val="dk1"/>
                </a:solidFill>
                <a:latin typeface="Georgia"/>
                <a:ea typeface="Georgia"/>
                <a:cs typeface="Georgia"/>
                <a:sym typeface="Georgia"/>
              </a:rPr>
              <a:t>ocation</a:t>
            </a:r>
            <a:r>
              <a:rPr lang="en-US" sz="2400" b="1"/>
              <a:t>: </a:t>
            </a:r>
            <a:r>
              <a:rPr lang="en-US" sz="2400" b="0" i="0" u="none" strike="noStrike" cap="none">
                <a:solidFill>
                  <a:schemeClr val="dk1"/>
                </a:solidFill>
                <a:latin typeface="Georgia"/>
                <a:ea typeface="Georgia"/>
                <a:cs typeface="Georgia"/>
                <a:sym typeface="Georgia"/>
              </a:rPr>
              <a:t>Mean (</a:t>
            </a:r>
            <a:r>
              <a:rPr lang="en-US" sz="2400" b="0" i="1" u="none" strike="noStrike" cap="none">
                <a:solidFill>
                  <a:schemeClr val="dk1"/>
                </a:solidFill>
                <a:latin typeface="Georgia"/>
                <a:ea typeface="Georgia"/>
                <a:cs typeface="Georgia"/>
                <a:sym typeface="Georgia"/>
              </a:rPr>
              <a:t>average</a:t>
            </a:r>
            <a:r>
              <a:rPr lang="en-US" sz="2400" b="0" i="0" u="none" strike="noStrike" cap="none">
                <a:solidFill>
                  <a:schemeClr val="dk1"/>
                </a:solidFill>
                <a:latin typeface="Georgia"/>
                <a:ea typeface="Georgia"/>
                <a:cs typeface="Georgia"/>
                <a:sym typeface="Georgia"/>
              </a:rPr>
              <a:t>), median, mode, min, and max.</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5000"/>
              </a:lnSpc>
              <a:spcBef>
                <a:spcPts val="0"/>
              </a:spcBef>
              <a:spcAft>
                <a:spcPts val="0"/>
              </a:spcAft>
              <a:buSzPts val="2400"/>
              <a:buAutoNum type="arabicPeriod"/>
            </a:pPr>
            <a:r>
              <a:rPr lang="en-US" sz="2400" b="0" i="0" u="none" strike="noStrike" cap="none">
                <a:solidFill>
                  <a:schemeClr val="dk1"/>
                </a:solidFill>
                <a:latin typeface="Georgia"/>
                <a:ea typeface="Georgia"/>
                <a:cs typeface="Georgia"/>
                <a:sym typeface="Georgia"/>
              </a:rPr>
              <a:t>Measures of </a:t>
            </a:r>
            <a:r>
              <a:rPr lang="en-US" sz="2400" b="1"/>
              <a:t>D</a:t>
            </a:r>
            <a:r>
              <a:rPr lang="en-US" sz="2400" b="1" i="0" u="none" strike="noStrike" cap="none">
                <a:solidFill>
                  <a:schemeClr val="dk1"/>
                </a:solidFill>
                <a:latin typeface="Georgia"/>
                <a:ea typeface="Georgia"/>
                <a:cs typeface="Georgia"/>
                <a:sym typeface="Georgia"/>
              </a:rPr>
              <a:t>ispersion:</a:t>
            </a:r>
            <a:r>
              <a:rPr lang="en-US" sz="2400"/>
              <a:t> </a:t>
            </a:r>
            <a:r>
              <a:rPr lang="en-US" sz="2400" b="0" i="0" u="none" strike="noStrike" cap="none">
                <a:solidFill>
                  <a:schemeClr val="dk1"/>
                </a:solidFill>
                <a:latin typeface="Georgia"/>
                <a:ea typeface="Georgia"/>
                <a:cs typeface="Georgia"/>
                <a:sym typeface="Georgia"/>
              </a:rPr>
              <a:t>Range, frequency, variance, standard deviation, skew, and symmetry.</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5000"/>
              </a:lnSpc>
              <a:spcBef>
                <a:spcPts val="0"/>
              </a:spcBef>
              <a:spcAft>
                <a:spcPts val="0"/>
              </a:spcAft>
              <a:buSzPts val="2400"/>
              <a:buAutoNum type="arabicPeriod"/>
            </a:pPr>
            <a:r>
              <a:rPr lang="en-US" sz="2400" b="0" i="0" u="none" strike="noStrike" cap="none">
                <a:solidFill>
                  <a:schemeClr val="dk1"/>
                </a:solidFill>
                <a:latin typeface="Georgia"/>
                <a:ea typeface="Georgia"/>
                <a:cs typeface="Georgia"/>
                <a:sym typeface="Georgia"/>
              </a:rPr>
              <a:t>Measures of </a:t>
            </a:r>
            <a:r>
              <a:rPr lang="en-US" sz="2400" b="1"/>
              <a:t>A</a:t>
            </a:r>
            <a:r>
              <a:rPr lang="en-US" sz="2400" b="1" i="0" u="none" strike="noStrike" cap="none">
                <a:solidFill>
                  <a:schemeClr val="dk1"/>
                </a:solidFill>
                <a:latin typeface="Georgia"/>
                <a:ea typeface="Georgia"/>
                <a:cs typeface="Georgia"/>
                <a:sym typeface="Georgia"/>
              </a:rPr>
              <a:t>ssociation</a:t>
            </a:r>
            <a:r>
              <a:rPr lang="en-US" sz="2400" b="0" i="0" u="none" strike="noStrike" cap="none">
                <a:solidFill>
                  <a:schemeClr val="dk1"/>
                </a:solidFill>
                <a:latin typeface="Georgia"/>
                <a:ea typeface="Georgia"/>
                <a:cs typeface="Georgia"/>
                <a:sym typeface="Georgia"/>
              </a:rPr>
              <a:t> (</a:t>
            </a:r>
            <a:r>
              <a:rPr lang="en-US" sz="2400" i="1"/>
              <a:t>I</a:t>
            </a:r>
            <a:r>
              <a:rPr lang="en-US" sz="2400" b="0" i="1" u="none" strike="noStrike" cap="none">
                <a:solidFill>
                  <a:schemeClr val="dk1"/>
                </a:solidFill>
                <a:latin typeface="Georgia"/>
                <a:ea typeface="Georgia"/>
                <a:cs typeface="Georgia"/>
                <a:sym typeface="Georgia"/>
              </a:rPr>
              <a:t>nference</a:t>
            </a:r>
            <a:r>
              <a:rPr lang="en-US" sz="2400" b="0" i="0" u="none" strike="noStrike" cap="none">
                <a:solidFill>
                  <a:schemeClr val="dk1"/>
                </a:solidFill>
                <a:latin typeface="Georgia"/>
                <a:ea typeface="Georgia"/>
                <a:cs typeface="Georgia"/>
                <a:sym typeface="Georgia"/>
              </a:rPr>
              <a:t>)</a:t>
            </a:r>
            <a:r>
              <a:rPr lang="en-US" sz="2400"/>
              <a:t>: </a:t>
            </a:r>
            <a:r>
              <a:rPr lang="en-US" sz="2400" b="0" i="0" u="none" strike="noStrike" cap="none">
                <a:solidFill>
                  <a:schemeClr val="dk1"/>
                </a:solidFill>
                <a:latin typeface="Georgia"/>
                <a:ea typeface="Georgia"/>
                <a:cs typeface="Georgia"/>
                <a:sym typeface="Georgia"/>
              </a:rPr>
              <a:t>Correlation, </a:t>
            </a:r>
            <a:r>
              <a:rPr lang="en-US" sz="2400"/>
              <a:t>covariance,</a:t>
            </a:r>
            <a:r>
              <a:rPr lang="en-US" sz="2400" b="0" i="0" u="none" strike="noStrike" cap="none">
                <a:solidFill>
                  <a:schemeClr val="dk1"/>
                </a:solidFill>
                <a:latin typeface="Georgia"/>
                <a:ea typeface="Georgia"/>
                <a:cs typeface="Georgia"/>
                <a:sym typeface="Georgia"/>
              </a:rPr>
              <a:t> regression, trend, and forecast.</a:t>
            </a:r>
            <a:endParaRPr sz="2400"/>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Shape 1640" descr="Image result for excel 2016 distribution function histogram"/>
          <p:cNvPicPr preferRelativeResize="0"/>
          <p:nvPr/>
        </p:nvPicPr>
        <p:blipFill rotWithShape="1">
          <a:blip r:embed="rId3">
            <a:alphaModFix/>
          </a:blip>
          <a:srcRect/>
          <a:stretch/>
        </p:blipFill>
        <p:spPr>
          <a:xfrm>
            <a:off x="7406040" y="3579334"/>
            <a:ext cx="3901759" cy="2425839"/>
          </a:xfrm>
          <a:prstGeom prst="rect">
            <a:avLst/>
          </a:prstGeom>
          <a:noFill/>
          <a:ln>
            <a:noFill/>
          </a:ln>
          <a:effectLst>
            <a:outerShdw blurRad="50800" dist="38100" dir="2700000" algn="tl" rotWithShape="0">
              <a:srgbClr val="000000">
                <a:alpha val="40000"/>
              </a:srgbClr>
            </a:outerShdw>
          </a:effectLst>
        </p:spPr>
      </p:pic>
      <p:pic>
        <p:nvPicPr>
          <p:cNvPr id="1641" name="Shape 1641"/>
          <p:cNvPicPr preferRelativeResize="0"/>
          <p:nvPr/>
        </p:nvPicPr>
        <p:blipFill rotWithShape="1">
          <a:blip r:embed="rId4">
            <a:alphaModFix/>
          </a:blip>
          <a:srcRect/>
          <a:stretch/>
        </p:blipFill>
        <p:spPr>
          <a:xfrm>
            <a:off x="7406051" y="1365812"/>
            <a:ext cx="3901750" cy="1968213"/>
          </a:xfrm>
          <a:prstGeom prst="rect">
            <a:avLst/>
          </a:prstGeom>
          <a:noFill/>
          <a:ln>
            <a:noFill/>
          </a:ln>
          <a:effectLst>
            <a:outerShdw blurRad="50800" dist="38100" dir="2700000" algn="tl" rotWithShape="0">
              <a:srgbClr val="000000">
                <a:alpha val="40000"/>
              </a:srgbClr>
            </a:outerShdw>
          </a:effectLst>
        </p:spPr>
      </p:pic>
      <p:sp>
        <p:nvSpPr>
          <p:cNvPr id="1642" name="Shape 1642"/>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 EXCEL FUNCTIONS</a:t>
            </a:r>
            <a:endParaRPr/>
          </a:p>
        </p:txBody>
      </p:sp>
      <p:sp>
        <p:nvSpPr>
          <p:cNvPr id="1643" name="Shape 1643"/>
          <p:cNvSpPr txBox="1">
            <a:spLocks noGrp="1"/>
          </p:cNvSpPr>
          <p:nvPr>
            <p:ph type="body" idx="1"/>
          </p:nvPr>
        </p:nvSpPr>
        <p:spPr>
          <a:xfrm>
            <a:off x="464928" y="1365800"/>
            <a:ext cx="5588400" cy="4275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dirty="0"/>
              <a:t>Measures of </a:t>
            </a:r>
            <a:r>
              <a:rPr lang="en-US" sz="2400" b="1" dirty="0"/>
              <a:t>Description</a:t>
            </a:r>
            <a:r>
              <a:rPr lang="en-US" sz="2400" b="0" i="0" u="none" strike="noStrike" cap="none" dirty="0">
                <a:solidFill>
                  <a:schemeClr val="dk1"/>
                </a:solidFill>
                <a:latin typeface="Georgia"/>
                <a:ea typeface="Georgia"/>
                <a:cs typeface="Georgia"/>
                <a:sym typeface="Georgia"/>
              </a:rPr>
              <a:t>:</a:t>
            </a:r>
            <a:endParaRPr sz="2400" b="1" dirty="0"/>
          </a:p>
          <a:p>
            <a:pPr marL="457200" marR="0" lvl="0" indent="-381000" algn="l" rtl="0">
              <a:lnSpc>
                <a:spcPct val="150000"/>
              </a:lnSpc>
              <a:spcBef>
                <a:spcPts val="0"/>
              </a:spcBef>
              <a:spcAft>
                <a:spcPts val="0"/>
              </a:spcAft>
              <a:buClr>
                <a:schemeClr val="dk1"/>
              </a:buClr>
              <a:buSzPts val="2400"/>
              <a:buFont typeface="Georgia"/>
              <a:buChar char="●"/>
            </a:pPr>
            <a:r>
              <a:rPr lang="en-US" sz="2400" b="0" i="0" u="none" strike="noStrike" cap="none" dirty="0">
                <a:solidFill>
                  <a:schemeClr val="dk1"/>
                </a:solidFill>
                <a:latin typeface="Georgia"/>
                <a:ea typeface="Georgia"/>
                <a:cs typeface="Georgia"/>
                <a:sym typeface="Georgia"/>
              </a:rPr>
              <a:t>Sum ( )</a:t>
            </a:r>
            <a:endParaRPr sz="2400" dirty="0"/>
          </a:p>
          <a:p>
            <a:pPr marL="457200" marR="0" lvl="0" indent="-381000" algn="l" rtl="0">
              <a:lnSpc>
                <a:spcPct val="150000"/>
              </a:lnSpc>
              <a:spcBef>
                <a:spcPts val="0"/>
              </a:spcBef>
              <a:spcAft>
                <a:spcPts val="0"/>
              </a:spcAft>
              <a:buSzPts val="2400"/>
              <a:buChar char="●"/>
            </a:pPr>
            <a:r>
              <a:rPr lang="en-US" sz="2400" dirty="0"/>
              <a:t>Totals</a:t>
            </a:r>
            <a:endParaRPr sz="2400" dirty="0"/>
          </a:p>
          <a:p>
            <a:pPr marL="457200" marR="0" lvl="0" indent="-381000" algn="l" rtl="0">
              <a:lnSpc>
                <a:spcPct val="150000"/>
              </a:lnSpc>
              <a:spcBef>
                <a:spcPts val="0"/>
              </a:spcBef>
              <a:spcAft>
                <a:spcPts val="0"/>
              </a:spcAft>
              <a:buClr>
                <a:schemeClr val="dk1"/>
              </a:buClr>
              <a:buSzPts val="2400"/>
              <a:buFont typeface="Georgia"/>
              <a:buChar char="●"/>
            </a:pPr>
            <a:r>
              <a:rPr lang="en-US" sz="2400" b="0" i="0" u="none" strike="noStrike" cap="none" dirty="0">
                <a:solidFill>
                  <a:schemeClr val="dk1"/>
                </a:solidFill>
                <a:latin typeface="Georgia"/>
                <a:ea typeface="Georgia"/>
                <a:cs typeface="Georgia"/>
                <a:sym typeface="Georgia"/>
              </a:rPr>
              <a:t>Distributions (discrete/bins)</a:t>
            </a:r>
            <a:endParaRPr sz="2400" dirty="0"/>
          </a:p>
          <a:p>
            <a:pPr marL="457200" marR="0" lvl="0" indent="-381000" algn="l" rtl="0">
              <a:lnSpc>
                <a:spcPct val="150000"/>
              </a:lnSpc>
              <a:spcBef>
                <a:spcPts val="0"/>
              </a:spcBef>
              <a:spcAft>
                <a:spcPts val="0"/>
              </a:spcAft>
              <a:buClr>
                <a:schemeClr val="dk1"/>
              </a:buClr>
              <a:buSzPts val="2400"/>
              <a:buFont typeface="Georgia"/>
              <a:buChar char="●"/>
            </a:pPr>
            <a:r>
              <a:rPr lang="en-US" sz="2400" b="0" i="0" u="none" strike="noStrike" cap="none" dirty="0">
                <a:solidFill>
                  <a:schemeClr val="dk1"/>
                </a:solidFill>
                <a:latin typeface="Georgia"/>
                <a:ea typeface="Georgia"/>
                <a:cs typeface="Georgia"/>
                <a:sym typeface="Georgia"/>
              </a:rPr>
              <a:t>Time series (continuous)</a:t>
            </a:r>
            <a:endParaRPr sz="2400" dirty="0"/>
          </a:p>
          <a:p>
            <a:pPr marL="457200" marR="0" lvl="0" indent="-381000" algn="l" rtl="0">
              <a:lnSpc>
                <a:spcPct val="150000"/>
              </a:lnSpc>
              <a:spcBef>
                <a:spcPts val="0"/>
              </a:spcBef>
              <a:spcAft>
                <a:spcPts val="0"/>
              </a:spcAft>
              <a:buClr>
                <a:schemeClr val="dk1"/>
              </a:buClr>
              <a:buSzPts val="2400"/>
              <a:buFont typeface="Georgia"/>
              <a:buChar char="●"/>
            </a:pPr>
            <a:r>
              <a:rPr lang="en-US" sz="2400" b="0" i="0" u="none" strike="noStrike" cap="none" dirty="0">
                <a:solidFill>
                  <a:schemeClr val="dk1"/>
                </a:solidFill>
                <a:latin typeface="Georgia"/>
                <a:ea typeface="Georgia"/>
                <a:cs typeface="Georgia"/>
                <a:sym typeface="Georgia"/>
              </a:rPr>
              <a:t>Count ( )</a:t>
            </a:r>
            <a:endParaRPr sz="2400" dirty="0"/>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pic>
        <p:nvPicPr>
          <p:cNvPr id="1649" name="Shape 1649" descr="DS Excel Sales.png"/>
          <p:cNvPicPr preferRelativeResize="0"/>
          <p:nvPr/>
        </p:nvPicPr>
        <p:blipFill rotWithShape="1">
          <a:blip r:embed="rId3">
            <a:alphaModFix/>
          </a:blip>
          <a:srcRect r="1039" b="990"/>
          <a:stretch/>
        </p:blipFill>
        <p:spPr>
          <a:xfrm>
            <a:off x="7968325" y="1399225"/>
            <a:ext cx="3321940" cy="4169691"/>
          </a:xfrm>
          <a:prstGeom prst="rect">
            <a:avLst/>
          </a:prstGeom>
          <a:noFill/>
          <a:ln>
            <a:noFill/>
          </a:ln>
        </p:spPr>
      </p:pic>
      <p:sp>
        <p:nvSpPr>
          <p:cNvPr id="1650" name="Shape 1650"/>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 EXCEL FUNCTIONS</a:t>
            </a:r>
            <a:endParaRPr/>
          </a:p>
        </p:txBody>
      </p:sp>
      <p:sp>
        <p:nvSpPr>
          <p:cNvPr id="1651" name="Shape 1651"/>
          <p:cNvSpPr txBox="1">
            <a:spLocks noGrp="1"/>
          </p:cNvSpPr>
          <p:nvPr>
            <p:ph type="body" idx="1"/>
          </p:nvPr>
        </p:nvSpPr>
        <p:spPr>
          <a:xfrm>
            <a:off x="530224" y="1346275"/>
            <a:ext cx="5957700" cy="4275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i="0" u="none" strike="noStrike" cap="none">
                <a:solidFill>
                  <a:schemeClr val="dk1"/>
                </a:solidFill>
              </a:rPr>
              <a:t>Measures of </a:t>
            </a:r>
            <a:r>
              <a:rPr lang="en-US" sz="2400" b="1"/>
              <a:t>L</a:t>
            </a:r>
            <a:r>
              <a:rPr lang="en-US" sz="2400" b="1" i="0" u="none" strike="noStrike" cap="none">
                <a:solidFill>
                  <a:schemeClr val="dk1"/>
                </a:solidFill>
              </a:rPr>
              <a:t>ocation</a:t>
            </a:r>
            <a:r>
              <a:rPr lang="en-US" sz="2400" i="0" u="none" strike="noStrike" cap="none">
                <a:solidFill>
                  <a:schemeClr val="dk1"/>
                </a:solidFill>
              </a:rPr>
              <a:t>:</a:t>
            </a:r>
            <a:endParaRPr sz="2400"/>
          </a:p>
          <a:p>
            <a:pPr marL="457200" marR="0" lvl="0" indent="-381000" algn="l" rtl="0">
              <a:lnSpc>
                <a:spcPct val="150000"/>
              </a:lnSpc>
              <a:spcBef>
                <a:spcPts val="0"/>
              </a:spcBef>
              <a:spcAft>
                <a:spcPts val="0"/>
              </a:spcAft>
              <a:buClr>
                <a:schemeClr val="dk1"/>
              </a:buClr>
              <a:buSzPts val="2400"/>
              <a:buChar char="●"/>
            </a:pPr>
            <a:r>
              <a:rPr lang="en-US" sz="2400" i="0" u="none" strike="noStrike" cap="none">
                <a:solidFill>
                  <a:schemeClr val="dk1"/>
                </a:solidFill>
              </a:rPr>
              <a:t>Mean (AVERAGE)</a:t>
            </a:r>
            <a:endParaRPr sz="2400"/>
          </a:p>
          <a:p>
            <a:pPr marL="457200" marR="0" lvl="0" indent="-381000" algn="l" rtl="0">
              <a:lnSpc>
                <a:spcPct val="150000"/>
              </a:lnSpc>
              <a:spcBef>
                <a:spcPts val="0"/>
              </a:spcBef>
              <a:spcAft>
                <a:spcPts val="0"/>
              </a:spcAft>
              <a:buClr>
                <a:schemeClr val="dk1"/>
              </a:buClr>
              <a:buSzPts val="2400"/>
              <a:buChar char="●"/>
            </a:pPr>
            <a:r>
              <a:rPr lang="en-US" sz="2400" i="0" u="none" strike="noStrike" cap="none">
                <a:solidFill>
                  <a:schemeClr val="dk1"/>
                </a:solidFill>
              </a:rPr>
              <a:t>Median (MEDIAN)</a:t>
            </a:r>
            <a:endParaRPr sz="2400"/>
          </a:p>
          <a:p>
            <a:pPr marL="457200" marR="0" lvl="0" indent="-381000" algn="l" rtl="0">
              <a:lnSpc>
                <a:spcPct val="150000"/>
              </a:lnSpc>
              <a:spcBef>
                <a:spcPts val="0"/>
              </a:spcBef>
              <a:spcAft>
                <a:spcPts val="0"/>
              </a:spcAft>
              <a:buClr>
                <a:schemeClr val="dk1"/>
              </a:buClr>
              <a:buSzPts val="2400"/>
              <a:buChar char="●"/>
            </a:pPr>
            <a:r>
              <a:rPr lang="en-US" sz="2400" i="0" u="none" strike="noStrike" cap="none">
                <a:solidFill>
                  <a:schemeClr val="dk1"/>
                </a:solidFill>
              </a:rPr>
              <a:t>Mode (MODE)</a:t>
            </a:r>
            <a:endParaRPr sz="2400"/>
          </a:p>
          <a:p>
            <a:pPr marL="457200" marR="0" lvl="0" indent="-381000" algn="l" rtl="0">
              <a:lnSpc>
                <a:spcPct val="150000"/>
              </a:lnSpc>
              <a:spcBef>
                <a:spcPts val="0"/>
              </a:spcBef>
              <a:spcAft>
                <a:spcPts val="0"/>
              </a:spcAft>
              <a:buSzPts val="2400"/>
              <a:buChar char="●"/>
            </a:pPr>
            <a:r>
              <a:rPr lang="en-US" sz="2400" i="0" u="none" strike="noStrike" cap="none">
                <a:solidFill>
                  <a:schemeClr val="dk1"/>
                </a:solidFill>
              </a:rPr>
              <a:t>Min(MIN</a:t>
            </a:r>
            <a:r>
              <a:rPr lang="en-US" sz="2400"/>
              <a:t>)</a:t>
            </a:r>
            <a:endParaRPr sz="2400"/>
          </a:p>
          <a:p>
            <a:pPr marL="457200" marR="0" lvl="0" indent="-381000" algn="l" rtl="0">
              <a:lnSpc>
                <a:spcPct val="150000"/>
              </a:lnSpc>
              <a:spcBef>
                <a:spcPts val="0"/>
              </a:spcBef>
              <a:spcAft>
                <a:spcPts val="0"/>
              </a:spcAft>
              <a:buClr>
                <a:schemeClr val="dk1"/>
              </a:buClr>
              <a:buSzPts val="2400"/>
              <a:buChar char="●"/>
            </a:pPr>
            <a:r>
              <a:rPr lang="en-US" sz="2400" i="0" u="none" strike="noStrike" cap="none">
                <a:solidFill>
                  <a:schemeClr val="dk1"/>
                </a:solidFill>
              </a:rPr>
              <a:t>Max (MAX)</a:t>
            </a:r>
            <a:endParaRPr sz="2400"/>
          </a:p>
          <a:p>
            <a:pPr marL="288925" marR="0" lvl="1" indent="-9525" algn="l" rtl="0">
              <a:lnSpc>
                <a:spcPct val="150000"/>
              </a:lnSpc>
              <a:spcBef>
                <a:spcPts val="900"/>
              </a:spcBef>
              <a:spcAft>
                <a:spcPts val="0"/>
              </a:spcAft>
              <a:buClr>
                <a:schemeClr val="dk1"/>
              </a:buClr>
              <a:buFont typeface="Arial"/>
              <a:buNone/>
            </a:pPr>
            <a:endParaRPr i="0" u="none" strike="noStrike" cap="none">
              <a:solidFill>
                <a:schemeClr val="dk1"/>
              </a:solidFill>
            </a:endParaRPr>
          </a:p>
        </p:txBody>
      </p:sp>
      <p:sp>
        <p:nvSpPr>
          <p:cNvPr id="1652" name="Shape 1652"/>
          <p:cNvSpPr txBox="1"/>
          <p:nvPr/>
        </p:nvSpPr>
        <p:spPr>
          <a:xfrm>
            <a:off x="8218710" y="5682060"/>
            <a:ext cx="3106500" cy="353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dk1"/>
                </a:solidFill>
                <a:latin typeface="Georgia"/>
                <a:ea typeface="Georgia"/>
                <a:cs typeface="Georgia"/>
                <a:sym typeface="Georgia"/>
              </a:rPr>
              <a:t>Excel’s </a:t>
            </a:r>
            <a:r>
              <a:rPr lang="en-US" sz="1600">
                <a:solidFill>
                  <a:schemeClr val="dk1"/>
                </a:solidFill>
                <a:latin typeface="Georgia"/>
                <a:ea typeface="Georgia"/>
                <a:cs typeface="Georgia"/>
                <a:sym typeface="Georgia"/>
              </a:rPr>
              <a:t>d</a:t>
            </a:r>
            <a:r>
              <a:rPr lang="en-US" sz="1600" b="0" i="0" u="none" strike="noStrike" cap="none">
                <a:solidFill>
                  <a:schemeClr val="dk1"/>
                </a:solidFill>
                <a:latin typeface="Georgia"/>
                <a:ea typeface="Georgia"/>
                <a:cs typeface="Georgia"/>
                <a:sym typeface="Georgia"/>
              </a:rPr>
              <a:t>escriptive </a:t>
            </a:r>
            <a:r>
              <a:rPr lang="en-US" sz="1600">
                <a:solidFill>
                  <a:schemeClr val="dk1"/>
                </a:solidFill>
                <a:latin typeface="Georgia"/>
                <a:ea typeface="Georgia"/>
                <a:cs typeface="Georgia"/>
                <a:sym typeface="Georgia"/>
              </a:rPr>
              <a:t>s</a:t>
            </a:r>
            <a:r>
              <a:rPr lang="en-US" sz="1600" b="0" i="0" u="none" strike="noStrike" cap="none">
                <a:solidFill>
                  <a:schemeClr val="dk1"/>
                </a:solidFill>
                <a:latin typeface="Georgia"/>
                <a:ea typeface="Georgia"/>
                <a:cs typeface="Georgia"/>
                <a:sym typeface="Georgia"/>
              </a:rPr>
              <a:t>tatistics</a:t>
            </a:r>
            <a:endParaRPr/>
          </a:p>
        </p:txBody>
      </p: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Shape 1658"/>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 EXCEL FUNCTIONS</a:t>
            </a:r>
            <a:endParaRPr/>
          </a:p>
        </p:txBody>
      </p:sp>
      <p:sp>
        <p:nvSpPr>
          <p:cNvPr id="1659" name="Shape 1659"/>
          <p:cNvSpPr txBox="1">
            <a:spLocks noGrp="1"/>
          </p:cNvSpPr>
          <p:nvPr>
            <p:ph type="body" idx="1"/>
          </p:nvPr>
        </p:nvSpPr>
        <p:spPr>
          <a:xfrm>
            <a:off x="464932" y="1365811"/>
            <a:ext cx="11098797" cy="427559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i="0" u="none" strike="noStrike" cap="none">
                <a:solidFill>
                  <a:schemeClr val="dk1"/>
                </a:solidFill>
              </a:rPr>
              <a:t>Measures of </a:t>
            </a:r>
            <a:r>
              <a:rPr lang="en-US" sz="2400" b="1"/>
              <a:t>D</a:t>
            </a:r>
            <a:r>
              <a:rPr lang="en-US" sz="2400" b="1" i="0" u="none" strike="noStrike" cap="none">
                <a:solidFill>
                  <a:schemeClr val="dk1"/>
                </a:solidFill>
              </a:rPr>
              <a:t>ispersion</a:t>
            </a:r>
            <a:r>
              <a:rPr lang="en-US" sz="2400" i="0" u="none" strike="noStrike" cap="none">
                <a:solidFill>
                  <a:schemeClr val="dk1"/>
                </a:solidFill>
              </a:rPr>
              <a:t>:</a:t>
            </a:r>
            <a:endParaRPr sz="2400" b="1"/>
          </a:p>
          <a:p>
            <a:pPr marL="457200" marR="0" lvl="0" indent="-381000" algn="l" rtl="0">
              <a:lnSpc>
                <a:spcPct val="150000"/>
              </a:lnSpc>
              <a:spcBef>
                <a:spcPts val="0"/>
              </a:spcBef>
              <a:spcAft>
                <a:spcPts val="0"/>
              </a:spcAft>
              <a:buClr>
                <a:schemeClr val="dk1"/>
              </a:buClr>
              <a:buSzPts val="2400"/>
              <a:buChar char="●"/>
            </a:pPr>
            <a:r>
              <a:rPr lang="en-US" sz="2400" i="0" u="none" strike="noStrike" cap="none">
                <a:solidFill>
                  <a:schemeClr val="dk1"/>
                </a:solidFill>
              </a:rPr>
              <a:t>Range</a:t>
            </a:r>
            <a:endParaRPr sz="2400"/>
          </a:p>
          <a:p>
            <a:pPr marL="457200" marR="0" lvl="0" indent="-381000" algn="l" rtl="0">
              <a:lnSpc>
                <a:spcPct val="150000"/>
              </a:lnSpc>
              <a:spcBef>
                <a:spcPts val="0"/>
              </a:spcBef>
              <a:spcAft>
                <a:spcPts val="0"/>
              </a:spcAft>
              <a:buClr>
                <a:schemeClr val="dk1"/>
              </a:buClr>
              <a:buSzPts val="2400"/>
              <a:buChar char="●"/>
            </a:pPr>
            <a:r>
              <a:rPr lang="en-US" sz="2400" i="0" u="none" strike="noStrike" cap="none">
                <a:solidFill>
                  <a:schemeClr val="dk1"/>
                </a:solidFill>
              </a:rPr>
              <a:t>Frequency</a:t>
            </a:r>
            <a:endParaRPr sz="2400"/>
          </a:p>
          <a:p>
            <a:pPr marL="457200" marR="0" lvl="0" indent="-381000" algn="l" rtl="0">
              <a:lnSpc>
                <a:spcPct val="150000"/>
              </a:lnSpc>
              <a:spcBef>
                <a:spcPts val="0"/>
              </a:spcBef>
              <a:spcAft>
                <a:spcPts val="0"/>
              </a:spcAft>
              <a:buClr>
                <a:schemeClr val="dk1"/>
              </a:buClr>
              <a:buSzPts val="2400"/>
              <a:buChar char="●"/>
            </a:pPr>
            <a:r>
              <a:rPr lang="en-US" sz="2400" i="0" u="none" strike="noStrike" cap="none">
                <a:solidFill>
                  <a:schemeClr val="dk1"/>
                </a:solidFill>
              </a:rPr>
              <a:t>Variance</a:t>
            </a:r>
            <a:endParaRPr sz="2400"/>
          </a:p>
          <a:p>
            <a:pPr marL="457200" marR="0" lvl="0" indent="-381000" algn="l" rtl="0">
              <a:lnSpc>
                <a:spcPct val="150000"/>
              </a:lnSpc>
              <a:spcBef>
                <a:spcPts val="0"/>
              </a:spcBef>
              <a:spcAft>
                <a:spcPts val="0"/>
              </a:spcAft>
              <a:buClr>
                <a:schemeClr val="dk1"/>
              </a:buClr>
              <a:buSzPts val="2400"/>
              <a:buChar char="●"/>
            </a:pPr>
            <a:r>
              <a:rPr lang="en-US" sz="2400" i="0" u="none" strike="noStrike" cap="none">
                <a:solidFill>
                  <a:schemeClr val="dk1"/>
                </a:solidFill>
              </a:rPr>
              <a:t>Standard deviation</a:t>
            </a:r>
            <a:endParaRPr sz="2400"/>
          </a:p>
          <a:p>
            <a:pPr marL="457200" marR="0" lvl="0" indent="-381000" algn="l" rtl="0">
              <a:lnSpc>
                <a:spcPct val="150000"/>
              </a:lnSpc>
              <a:spcBef>
                <a:spcPts val="0"/>
              </a:spcBef>
              <a:spcAft>
                <a:spcPts val="0"/>
              </a:spcAft>
              <a:buSzPts val="2400"/>
              <a:buChar char="●"/>
            </a:pPr>
            <a:r>
              <a:rPr lang="en-US" sz="2400" i="0" u="none" strike="noStrike" cap="none">
                <a:solidFill>
                  <a:schemeClr val="dk1"/>
                </a:solidFill>
              </a:rPr>
              <a:t>Skew and </a:t>
            </a:r>
            <a:r>
              <a:rPr lang="en-US" sz="2400"/>
              <a:t>s</a:t>
            </a:r>
            <a:r>
              <a:rPr lang="en-US" sz="2400" i="0" u="none" strike="noStrike" cap="none">
                <a:solidFill>
                  <a:schemeClr val="dk1"/>
                </a:solidFill>
              </a:rPr>
              <a:t>ymmetry</a:t>
            </a:r>
            <a:endParaRPr sz="2400"/>
          </a:p>
        </p:txBody>
      </p:sp>
      <p:pic>
        <p:nvPicPr>
          <p:cNvPr id="1660" name="Shape 1660"/>
          <p:cNvPicPr preferRelativeResize="0"/>
          <p:nvPr/>
        </p:nvPicPr>
        <p:blipFill rotWithShape="1">
          <a:blip r:embed="rId3">
            <a:alphaModFix/>
          </a:blip>
          <a:srcRect/>
          <a:stretch/>
        </p:blipFill>
        <p:spPr>
          <a:xfrm>
            <a:off x="5872452" y="1746779"/>
            <a:ext cx="5691283" cy="3513623"/>
          </a:xfrm>
          <a:prstGeom prst="rect">
            <a:avLst/>
          </a:prstGeom>
          <a:noFill/>
          <a:ln>
            <a:noFill/>
          </a:ln>
        </p:spPr>
      </p:pic>
      <p:sp>
        <p:nvSpPr>
          <p:cNvPr id="1661" name="Shape 1661"/>
          <p:cNvSpPr txBox="1"/>
          <p:nvPr/>
        </p:nvSpPr>
        <p:spPr>
          <a:xfrm>
            <a:off x="6118167" y="6412514"/>
            <a:ext cx="4501413"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F3F3F"/>
                </a:solidFill>
                <a:latin typeface="Georgia"/>
                <a:ea typeface="Georgia"/>
                <a:cs typeface="Georgia"/>
                <a:sym typeface="Georgia"/>
              </a:rPr>
              <a:t> Source: </a:t>
            </a:r>
            <a:r>
              <a:rPr lang="en-US" sz="1200" u="sng">
                <a:solidFill>
                  <a:schemeClr val="hlink"/>
                </a:solidFill>
                <a:latin typeface="Georgia"/>
                <a:ea typeface="Georgia"/>
                <a:cs typeface="Georgia"/>
                <a:sym typeface="Georgia"/>
                <a:hlinkClick r:id="rId4"/>
              </a:rPr>
              <a:t>https://goo.gl/MiuMQw</a:t>
            </a:r>
            <a:r>
              <a:rPr lang="en-US" sz="1200">
                <a:solidFill>
                  <a:srgbClr val="3F3F3F"/>
                </a:solidFill>
                <a:latin typeface="Georgia"/>
                <a:ea typeface="Georgia"/>
                <a:cs typeface="Georgia"/>
                <a:sym typeface="Georgia"/>
              </a:rPr>
              <a:t> </a:t>
            </a:r>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Shape 1667"/>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 EXCEL FUNCTIONS</a:t>
            </a:r>
            <a:endParaRPr/>
          </a:p>
        </p:txBody>
      </p:sp>
      <p:sp>
        <p:nvSpPr>
          <p:cNvPr id="1668" name="Shape 1668"/>
          <p:cNvSpPr txBox="1">
            <a:spLocks noGrp="1"/>
          </p:cNvSpPr>
          <p:nvPr>
            <p:ph type="body" idx="1"/>
          </p:nvPr>
        </p:nvSpPr>
        <p:spPr>
          <a:xfrm>
            <a:off x="566050" y="1365800"/>
            <a:ext cx="10997700" cy="4275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0" i="0" u="none" strike="noStrike" cap="none">
                <a:solidFill>
                  <a:schemeClr val="dk1"/>
                </a:solidFill>
                <a:latin typeface="Georgia"/>
                <a:ea typeface="Georgia"/>
                <a:cs typeface="Georgia"/>
                <a:sym typeface="Georgia"/>
              </a:rPr>
              <a:t>Measures of </a:t>
            </a:r>
            <a:r>
              <a:rPr lang="en-US" sz="2400" b="1"/>
              <a:t>A</a:t>
            </a:r>
            <a:r>
              <a:rPr lang="en-US" sz="2400" b="1" i="0" u="none" strike="noStrike" cap="none">
                <a:solidFill>
                  <a:schemeClr val="dk1"/>
                </a:solidFill>
                <a:latin typeface="Georgia"/>
                <a:ea typeface="Georgia"/>
                <a:cs typeface="Georgia"/>
                <a:sym typeface="Georgia"/>
              </a:rPr>
              <a:t>ssociation</a:t>
            </a:r>
            <a:r>
              <a:rPr lang="en-US" sz="2400" b="0" i="0" u="none" strike="noStrike" cap="none">
                <a:solidFill>
                  <a:schemeClr val="dk1"/>
                </a:solidFill>
                <a:latin typeface="Georgia"/>
                <a:ea typeface="Georgia"/>
                <a:cs typeface="Georgia"/>
                <a:sym typeface="Georgia"/>
              </a:rPr>
              <a:t> (</a:t>
            </a:r>
            <a:r>
              <a:rPr lang="en-US" sz="2400" i="1"/>
              <a:t>I</a:t>
            </a:r>
            <a:r>
              <a:rPr lang="en-US" sz="2400" b="0" i="1" u="none" strike="noStrike" cap="none">
                <a:solidFill>
                  <a:schemeClr val="dk1"/>
                </a:solidFill>
                <a:latin typeface="Georgia"/>
                <a:ea typeface="Georgia"/>
                <a:cs typeface="Georgia"/>
                <a:sym typeface="Georgia"/>
              </a:rPr>
              <a:t>nference</a:t>
            </a:r>
            <a:r>
              <a:rPr lang="en-US" sz="2400" b="0" i="0" u="none" strike="noStrike" cap="none">
                <a:solidFill>
                  <a:schemeClr val="dk1"/>
                </a:solidFill>
                <a:latin typeface="Georgia"/>
                <a:ea typeface="Georgia"/>
                <a:cs typeface="Georgia"/>
                <a:sym typeface="Georgia"/>
              </a:rPr>
              <a:t>):</a:t>
            </a:r>
            <a:endParaRPr sz="2400"/>
          </a:p>
          <a:p>
            <a:pPr marL="457200" marR="0" lvl="0" indent="-381000" algn="l" rtl="0">
              <a:lnSpc>
                <a:spcPct val="150000"/>
              </a:lnSpc>
              <a:spcBef>
                <a:spcPts val="900"/>
              </a:spcBef>
              <a:spcAft>
                <a:spcPts val="0"/>
              </a:spcAft>
              <a:buClr>
                <a:schemeClr val="dk1"/>
              </a:buClr>
              <a:buSzPts val="2400"/>
              <a:buChar char="●"/>
            </a:pPr>
            <a:r>
              <a:rPr lang="en-US" sz="2400" i="0" u="none" strike="noStrike" cap="none">
                <a:solidFill>
                  <a:schemeClr val="dk1"/>
                </a:solidFill>
              </a:rPr>
              <a:t>Correlation</a:t>
            </a:r>
            <a:endParaRPr sz="2400"/>
          </a:p>
          <a:p>
            <a:pPr marL="457200" marR="0" lvl="0" indent="-381000" algn="l" rtl="0">
              <a:lnSpc>
                <a:spcPct val="150000"/>
              </a:lnSpc>
              <a:spcBef>
                <a:spcPts val="0"/>
              </a:spcBef>
              <a:spcAft>
                <a:spcPts val="0"/>
              </a:spcAft>
              <a:buSzPts val="2400"/>
              <a:buChar char="●"/>
            </a:pPr>
            <a:r>
              <a:rPr lang="en-US" sz="2400"/>
              <a:t>Covariance</a:t>
            </a:r>
            <a:endParaRPr sz="2400"/>
          </a:p>
          <a:p>
            <a:pPr marL="457200" marR="0" lvl="0" indent="-381000" algn="l" rtl="0">
              <a:lnSpc>
                <a:spcPct val="15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Regression</a:t>
            </a:r>
            <a:endParaRPr sz="2400"/>
          </a:p>
          <a:p>
            <a:pPr marL="457200" marR="0" lvl="0" indent="-381000" algn="l" rtl="0">
              <a:lnSpc>
                <a:spcPct val="15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Trend</a:t>
            </a:r>
            <a:endParaRPr sz="2400"/>
          </a:p>
          <a:p>
            <a:pPr marL="457200" marR="0" lvl="0" indent="-381000" algn="l" rtl="0">
              <a:lnSpc>
                <a:spcPct val="15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Forecast</a:t>
            </a:r>
            <a:endParaRPr sz="2400"/>
          </a:p>
        </p:txBody>
      </p:sp>
      <p:pic>
        <p:nvPicPr>
          <p:cNvPr id="1669" name="Shape 1669" descr="Image result for excel 2016 correlation function"/>
          <p:cNvPicPr preferRelativeResize="0"/>
          <p:nvPr/>
        </p:nvPicPr>
        <p:blipFill rotWithShape="1">
          <a:blip r:embed="rId3">
            <a:alphaModFix/>
          </a:blip>
          <a:srcRect/>
          <a:stretch/>
        </p:blipFill>
        <p:spPr>
          <a:xfrm>
            <a:off x="5401924" y="2068401"/>
            <a:ext cx="6161824" cy="3479999"/>
          </a:xfrm>
          <a:prstGeom prst="rect">
            <a:avLst/>
          </a:prstGeom>
          <a:noFill/>
          <a:ln>
            <a:noFill/>
          </a:ln>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Shape 1674"/>
          <p:cNvSpPr/>
          <p:nvPr/>
        </p:nvSpPr>
        <p:spPr>
          <a:xfrm>
            <a:off x="517792" y="1387079"/>
            <a:ext cx="11045846" cy="263128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US" sz="8000" b="1">
                <a:solidFill>
                  <a:srgbClr val="FFFFFF"/>
                </a:solidFill>
                <a:latin typeface="Oswald"/>
                <a:ea typeface="Oswald"/>
                <a:cs typeface="Oswald"/>
                <a:sym typeface="Oswald"/>
              </a:rPr>
              <a:t>GUIDED PRACTICE:</a:t>
            </a:r>
            <a:br>
              <a:rPr lang="en-US" sz="8000" b="1">
                <a:solidFill>
                  <a:srgbClr val="FFFFFF"/>
                </a:solidFill>
                <a:latin typeface="Oswald"/>
                <a:ea typeface="Oswald"/>
                <a:cs typeface="Oswald"/>
                <a:sym typeface="Oswald"/>
              </a:rPr>
            </a:br>
            <a:r>
              <a:rPr lang="en-US" sz="8000" b="1">
                <a:solidFill>
                  <a:srgbClr val="FFFFFF"/>
                </a:solidFill>
                <a:latin typeface="Oswald"/>
                <a:ea typeface="Oswald"/>
                <a:cs typeface="Oswald"/>
                <a:sym typeface="Oswald"/>
              </a:rPr>
              <a:t>EXCEL’S STATISTICAL</a:t>
            </a:r>
            <a:endParaRPr/>
          </a:p>
          <a:p>
            <a:pPr marL="0" marR="0" lvl="0" indent="0" algn="l" rtl="0">
              <a:lnSpc>
                <a:spcPct val="88333"/>
              </a:lnSpc>
              <a:spcBef>
                <a:spcPts val="0"/>
              </a:spcBef>
              <a:spcAft>
                <a:spcPts val="0"/>
              </a:spcAft>
              <a:buNone/>
            </a:pPr>
            <a:r>
              <a:rPr lang="en-US" sz="8000" b="1">
                <a:solidFill>
                  <a:srgbClr val="FFFFFF"/>
                </a:solidFill>
                <a:latin typeface="Oswald"/>
                <a:ea typeface="Oswald"/>
                <a:cs typeface="Oswald"/>
                <a:sym typeface="Oswald"/>
              </a:rPr>
              <a:t>FUNCTIONS</a:t>
            </a:r>
            <a:endParaRPr/>
          </a:p>
        </p:txBody>
      </p:sp>
      <p:sp>
        <p:nvSpPr>
          <p:cNvPr id="1675" name="Shape 1675"/>
          <p:cNvSpPr txBox="1">
            <a:spLocks noGrp="1"/>
          </p:cNvSpPr>
          <p:nvPr>
            <p:ph type="title"/>
          </p:nvPr>
        </p:nvSpPr>
        <p:spPr>
          <a:xfrm>
            <a:off x="464932" y="575568"/>
            <a:ext cx="11098796" cy="6701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Shape 1681"/>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EXCEL FUNCTIONS: R</a:t>
            </a:r>
            <a:r>
              <a:rPr lang="en-US"/>
              <a:t>EGRESSION ANALYSIS</a:t>
            </a:r>
            <a:endParaRPr/>
          </a:p>
        </p:txBody>
      </p:sp>
      <p:sp>
        <p:nvSpPr>
          <p:cNvPr id="1682" name="Shape 1682"/>
          <p:cNvSpPr txBox="1">
            <a:spLocks noGrp="1"/>
          </p:cNvSpPr>
          <p:nvPr>
            <p:ph type="body" idx="1"/>
          </p:nvPr>
        </p:nvSpPr>
        <p:spPr>
          <a:xfrm>
            <a:off x="642250" y="1291200"/>
            <a:ext cx="7091100" cy="4771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2400" dirty="0"/>
              <a:t>Here are some typical questions modeled by regression analysis:</a:t>
            </a:r>
            <a:br>
              <a:rPr lang="en-US" sz="2400" dirty="0"/>
            </a:br>
            <a:endParaRPr sz="2400" dirty="0"/>
          </a:p>
          <a:p>
            <a:pPr marL="457200" lvl="0" indent="-381000" rtl="0">
              <a:spcBef>
                <a:spcPts val="900"/>
              </a:spcBef>
              <a:spcAft>
                <a:spcPts val="0"/>
              </a:spcAft>
              <a:buSzPts val="2400"/>
              <a:buChar char="●"/>
            </a:pPr>
            <a:r>
              <a:rPr lang="en-US" sz="2400" dirty="0"/>
              <a:t>How much does salary (y) increase with one more year of education (x)?</a:t>
            </a:r>
            <a:endParaRPr sz="2400" dirty="0"/>
          </a:p>
          <a:p>
            <a:pPr lvl="0" indent="-381000">
              <a:buSzPts val="2400"/>
              <a:buChar char="●"/>
            </a:pPr>
            <a:r>
              <a:rPr lang="en-US" sz="2400" dirty="0"/>
              <a:t>How much do profits (y) increase with a </a:t>
            </a:r>
            <a:br>
              <a:rPr lang="en-US" sz="2400" dirty="0"/>
            </a:br>
            <a:r>
              <a:rPr lang="en-US" sz="2400" dirty="0"/>
              <a:t>10-unit improvement in product ratings (ex: movie rating websites, such as IMDb)?</a:t>
            </a:r>
            <a:endParaRPr sz="2400" dirty="0"/>
          </a:p>
        </p:txBody>
      </p:sp>
      <p:pic>
        <p:nvPicPr>
          <p:cNvPr id="1683" name="Shape 1683"/>
          <p:cNvPicPr preferRelativeResize="0"/>
          <p:nvPr/>
        </p:nvPicPr>
        <p:blipFill>
          <a:blip r:embed="rId3">
            <a:alphaModFix/>
          </a:blip>
          <a:stretch>
            <a:fillRect/>
          </a:stretch>
        </p:blipFill>
        <p:spPr>
          <a:xfrm>
            <a:off x="7489375" y="1261588"/>
            <a:ext cx="4074350" cy="4831025"/>
          </a:xfrm>
          <a:prstGeom prst="rect">
            <a:avLst/>
          </a:prstGeom>
          <a:noFill/>
          <a:ln>
            <a:noFill/>
          </a:ln>
        </p:spPr>
      </p:pic>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Shape 1689"/>
          <p:cNvSpPr txBox="1">
            <a:spLocks noGrp="1"/>
          </p:cNvSpPr>
          <p:nvPr>
            <p:ph type="title"/>
          </p:nvPr>
        </p:nvSpPr>
        <p:spPr>
          <a:xfrm>
            <a:off x="464932" y="560353"/>
            <a:ext cx="11098800" cy="689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EXCEL FUNCTIONS: R</a:t>
            </a:r>
            <a:r>
              <a:rPr lang="en-US"/>
              <a:t>EGRESSION ANALYSIS</a:t>
            </a:r>
            <a:endParaRPr/>
          </a:p>
        </p:txBody>
      </p:sp>
      <p:sp>
        <p:nvSpPr>
          <p:cNvPr id="1690" name="Shape 1690"/>
          <p:cNvSpPr txBox="1">
            <a:spLocks noGrp="1"/>
          </p:cNvSpPr>
          <p:nvPr>
            <p:ph type="body" idx="1"/>
          </p:nvPr>
        </p:nvSpPr>
        <p:spPr>
          <a:xfrm>
            <a:off x="464932" y="1291211"/>
            <a:ext cx="11098800" cy="42756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2400" dirty="0"/>
              <a:t>Consider a scenario of TV advertising spend and its relationship to sales.</a:t>
            </a:r>
            <a:br>
              <a:rPr lang="en-US" sz="2400" dirty="0"/>
            </a:br>
            <a:br>
              <a:rPr lang="en-US" sz="2400" dirty="0"/>
            </a:br>
            <a:r>
              <a:rPr lang="en-US" sz="2400" dirty="0"/>
              <a:t> The data shows sales in thousands of units sold for TV, radio, and newspaper budgets in each market.</a:t>
            </a:r>
            <a:br>
              <a:rPr lang="en-US" sz="2400" dirty="0"/>
            </a:br>
            <a:endParaRPr sz="2400" dirty="0"/>
          </a:p>
          <a:p>
            <a:pPr marL="0" lvl="0" indent="0" rtl="0">
              <a:lnSpc>
                <a:spcPct val="115000"/>
              </a:lnSpc>
              <a:spcBef>
                <a:spcPts val="0"/>
              </a:spcBef>
              <a:spcAft>
                <a:spcPts val="0"/>
              </a:spcAft>
              <a:buNone/>
            </a:pPr>
            <a:r>
              <a:rPr lang="en-US" sz="2400" dirty="0"/>
              <a:t>Regression analysis uses the form </a:t>
            </a:r>
            <a:r>
              <a:rPr lang="en-US" sz="2400" b="1" dirty="0"/>
              <a:t>y = a + </a:t>
            </a:r>
            <a:r>
              <a:rPr lang="en-US" sz="2400" b="1" dirty="0" err="1"/>
              <a:t>bx</a:t>
            </a:r>
            <a:r>
              <a:rPr lang="en-US" sz="2400" dirty="0"/>
              <a:t>  to quantify and anticipate the relationship between </a:t>
            </a:r>
            <a:r>
              <a:rPr lang="en-US" sz="2400" i="1" dirty="0"/>
              <a:t>x</a:t>
            </a:r>
            <a:r>
              <a:rPr lang="en-US" sz="2400" dirty="0"/>
              <a:t> and </a:t>
            </a:r>
            <a:r>
              <a:rPr lang="en-US" sz="2400" i="1" dirty="0"/>
              <a:t>y</a:t>
            </a:r>
            <a:r>
              <a:rPr lang="en-US" sz="2400" dirty="0"/>
              <a:t>. Like any model, regression has a set of assumptions that must be met for the results to be accurate and meaningful.</a:t>
            </a:r>
            <a:endParaRPr sz="2400" dirty="0"/>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Shape 1567"/>
          <p:cNvSpPr/>
          <p:nvPr/>
        </p:nvSpPr>
        <p:spPr>
          <a:xfrm>
            <a:off x="595313" y="1492574"/>
            <a:ext cx="11001375" cy="3488624"/>
          </a:xfrm>
          <a:prstGeom prst="rect">
            <a:avLst/>
          </a:prstGeom>
          <a:noFill/>
          <a:ln>
            <a:noFill/>
          </a:ln>
        </p:spPr>
        <p:txBody>
          <a:bodyPr spcFirstLastPara="1" wrap="square" lIns="0" tIns="0" rIns="0" bIns="0" anchor="t" anchorCtr="0">
            <a:noAutofit/>
          </a:bodyPr>
          <a:lstStyle/>
          <a:p>
            <a:pPr marL="0" marR="0" lvl="0" indent="0" algn="l" rtl="0">
              <a:lnSpc>
                <a:spcPct val="88000"/>
              </a:lnSpc>
              <a:spcBef>
                <a:spcPts val="0"/>
              </a:spcBef>
              <a:spcAft>
                <a:spcPts val="0"/>
              </a:spcAft>
              <a:buNone/>
            </a:pPr>
            <a:r>
              <a:rPr lang="en-US" sz="8000" b="1" i="0" u="none" strike="noStrike" cap="none">
                <a:solidFill>
                  <a:srgbClr val="FFFFFF"/>
                </a:solidFill>
                <a:latin typeface="Oswald"/>
                <a:ea typeface="Oswald"/>
                <a:cs typeface="Oswald"/>
                <a:sym typeface="Oswald"/>
              </a:rPr>
              <a:t>DATA ANALYSIS &amp; STATISTICS</a:t>
            </a:r>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Shape 1696"/>
          <p:cNvSpPr txBox="1">
            <a:spLocks noGrp="1"/>
          </p:cNvSpPr>
          <p:nvPr>
            <p:ph type="title"/>
          </p:nvPr>
        </p:nvSpPr>
        <p:spPr>
          <a:xfrm>
            <a:off x="464932" y="560353"/>
            <a:ext cx="11098800" cy="689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EXCEL FUNCTIONS: R</a:t>
            </a:r>
            <a:r>
              <a:rPr lang="en-US"/>
              <a:t>EGRESSION ANALYSIS</a:t>
            </a:r>
            <a:endParaRPr/>
          </a:p>
        </p:txBody>
      </p:sp>
      <p:sp>
        <p:nvSpPr>
          <p:cNvPr id="1697" name="Shape 1697"/>
          <p:cNvSpPr txBox="1">
            <a:spLocks noGrp="1"/>
          </p:cNvSpPr>
          <p:nvPr>
            <p:ph type="body" idx="1"/>
          </p:nvPr>
        </p:nvSpPr>
        <p:spPr>
          <a:xfrm>
            <a:off x="685800" y="1291200"/>
            <a:ext cx="10878000" cy="4275600"/>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0"/>
              </a:spcBef>
              <a:spcAft>
                <a:spcPts val="0"/>
              </a:spcAft>
              <a:buNone/>
            </a:pPr>
            <a:r>
              <a:rPr lang="en-US" sz="2400"/>
              <a:t>Regression analysis assumptions/requirements include:</a:t>
            </a:r>
            <a:endParaRPr sz="2400"/>
          </a:p>
          <a:p>
            <a:pPr marL="457200" lvl="0" indent="-381000" rtl="0">
              <a:lnSpc>
                <a:spcPct val="150000"/>
              </a:lnSpc>
              <a:spcBef>
                <a:spcPts val="900"/>
              </a:spcBef>
              <a:spcAft>
                <a:spcPts val="0"/>
              </a:spcAft>
              <a:buSzPts val="2400"/>
              <a:buChar char="●"/>
            </a:pPr>
            <a:r>
              <a:rPr lang="en-US" sz="2400"/>
              <a:t>The relationship between the y and x variables is approximately linear.</a:t>
            </a:r>
            <a:endParaRPr sz="2400"/>
          </a:p>
          <a:p>
            <a:pPr marL="457200" lvl="0" indent="-381000" rtl="0">
              <a:lnSpc>
                <a:spcPct val="150000"/>
              </a:lnSpc>
              <a:spcBef>
                <a:spcPts val="0"/>
              </a:spcBef>
              <a:spcAft>
                <a:spcPts val="0"/>
              </a:spcAft>
              <a:buSzPts val="2400"/>
              <a:buChar char="●"/>
            </a:pPr>
            <a:r>
              <a:rPr lang="en-US" sz="2400"/>
              <a:t>Zero autocorrelation of the error terms.</a:t>
            </a:r>
            <a:endParaRPr sz="2400"/>
          </a:p>
          <a:p>
            <a:pPr marL="457200" lvl="0" indent="-381000" rtl="0">
              <a:lnSpc>
                <a:spcPct val="150000"/>
              </a:lnSpc>
              <a:spcBef>
                <a:spcPts val="0"/>
              </a:spcBef>
              <a:spcAft>
                <a:spcPts val="0"/>
              </a:spcAft>
              <a:buSzPts val="2400"/>
              <a:buChar char="●"/>
            </a:pPr>
            <a:r>
              <a:rPr lang="en-US" sz="2400"/>
              <a:t>Homoscedasticity: The error variance is constant.</a:t>
            </a:r>
            <a:endParaRPr sz="2400"/>
          </a:p>
          <a:p>
            <a:pPr marL="457200" lvl="0" indent="-381000" rtl="0">
              <a:lnSpc>
                <a:spcPct val="150000"/>
              </a:lnSpc>
              <a:spcBef>
                <a:spcPts val="0"/>
              </a:spcBef>
              <a:spcAft>
                <a:spcPts val="0"/>
              </a:spcAft>
              <a:buSzPts val="2400"/>
              <a:buChar char="●"/>
            </a:pPr>
            <a:r>
              <a:rPr lang="en-US" sz="2400"/>
              <a:t>Little-to-no multicollinearity: There’s no extremely high correlation between predictor variables.</a:t>
            </a:r>
            <a:endParaRPr sz="2400"/>
          </a:p>
          <a:p>
            <a:pPr marL="457200" lvl="0" indent="-381000" rtl="0">
              <a:lnSpc>
                <a:spcPct val="150000"/>
              </a:lnSpc>
              <a:spcBef>
                <a:spcPts val="0"/>
              </a:spcBef>
              <a:spcAft>
                <a:spcPts val="0"/>
              </a:spcAft>
              <a:buSzPts val="2400"/>
              <a:buChar char="●"/>
            </a:pPr>
            <a:r>
              <a:rPr lang="en-US" sz="2400"/>
              <a:t>Few, if any, outliers.</a:t>
            </a:r>
            <a:endParaRPr sz="2400"/>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xfrm>
            <a:off x="464932" y="560353"/>
            <a:ext cx="11098800" cy="689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EXCEL FUNCTIONS: R</a:t>
            </a:r>
            <a:r>
              <a:rPr lang="en-US"/>
              <a:t>EGRESSION ANALYSIS</a:t>
            </a:r>
            <a:endParaRPr/>
          </a:p>
        </p:txBody>
      </p:sp>
      <p:sp>
        <p:nvSpPr>
          <p:cNvPr id="1704" name="Shape 1704"/>
          <p:cNvSpPr txBox="1">
            <a:spLocks noGrp="1"/>
          </p:cNvSpPr>
          <p:nvPr>
            <p:ph type="body" idx="1"/>
          </p:nvPr>
        </p:nvSpPr>
        <p:spPr>
          <a:xfrm>
            <a:off x="464925" y="1291200"/>
            <a:ext cx="3203700" cy="489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a:p>
          <a:p>
            <a:pPr marL="0" marR="0" lvl="0" indent="0" algn="l" rtl="0">
              <a:lnSpc>
                <a:spcPct val="100000"/>
              </a:lnSpc>
              <a:spcBef>
                <a:spcPts val="0"/>
              </a:spcBef>
              <a:spcAft>
                <a:spcPts val="0"/>
              </a:spcAft>
              <a:buNone/>
            </a:pPr>
            <a:r>
              <a:rPr lang="en-US" sz="2400"/>
              <a:t>We’ll begin by regressing TV ad spending with sales.</a:t>
            </a:r>
            <a:br>
              <a:rPr lang="en-US" sz="2400"/>
            </a:br>
            <a:endParaRPr sz="2400"/>
          </a:p>
          <a:p>
            <a:pPr marL="0" marR="0" lvl="0" indent="0" algn="l" rtl="0">
              <a:lnSpc>
                <a:spcPct val="100000"/>
              </a:lnSpc>
              <a:spcBef>
                <a:spcPts val="0"/>
              </a:spcBef>
              <a:spcAft>
                <a:spcPts val="0"/>
              </a:spcAft>
              <a:buNone/>
            </a:pPr>
            <a:r>
              <a:rPr lang="en-US" sz="2400"/>
              <a:t>Sales is the dependent variable </a:t>
            </a:r>
            <a:r>
              <a:rPr lang="en-US" sz="2400" i="1"/>
              <a:t>y,</a:t>
            </a:r>
            <a:r>
              <a:rPr lang="en-US" sz="2400"/>
              <a:t> and TV is the independent variable </a:t>
            </a:r>
            <a:r>
              <a:rPr lang="en-US" sz="2400" i="1"/>
              <a:t>x</a:t>
            </a:r>
            <a:r>
              <a:rPr lang="en-US" sz="2400"/>
              <a:t>.</a:t>
            </a:r>
            <a:endParaRPr sz="2400"/>
          </a:p>
          <a:p>
            <a:pPr marL="0" marR="0" lvl="0" indent="0" algn="l" rtl="0">
              <a:lnSpc>
                <a:spcPct val="100000"/>
              </a:lnSpc>
              <a:spcBef>
                <a:spcPts val="0"/>
              </a:spcBef>
              <a:spcAft>
                <a:spcPts val="0"/>
              </a:spcAft>
              <a:buNone/>
            </a:pPr>
            <a:endParaRPr sz="2400"/>
          </a:p>
          <a:p>
            <a:pPr marL="0" marR="0" lvl="0" indent="0" algn="l" rtl="0">
              <a:lnSpc>
                <a:spcPct val="100000"/>
              </a:lnSpc>
              <a:spcBef>
                <a:spcPts val="0"/>
              </a:spcBef>
              <a:spcAft>
                <a:spcPts val="0"/>
              </a:spcAft>
              <a:buNone/>
            </a:pPr>
            <a:endParaRPr sz="2400"/>
          </a:p>
        </p:txBody>
      </p:sp>
      <p:pic>
        <p:nvPicPr>
          <p:cNvPr id="1705" name="Shape 1705" descr="RA TV Sales.png"/>
          <p:cNvPicPr preferRelativeResize="0"/>
          <p:nvPr/>
        </p:nvPicPr>
        <p:blipFill>
          <a:blip r:embed="rId3">
            <a:alphaModFix/>
          </a:blip>
          <a:stretch>
            <a:fillRect/>
          </a:stretch>
        </p:blipFill>
        <p:spPr>
          <a:xfrm>
            <a:off x="3959448" y="1291200"/>
            <a:ext cx="7604277" cy="4892749"/>
          </a:xfrm>
          <a:prstGeom prst="rect">
            <a:avLst/>
          </a:prstGeom>
          <a:noFill/>
          <a:ln>
            <a:noFill/>
          </a:ln>
        </p:spPr>
      </p:pic>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Shape 1711"/>
          <p:cNvSpPr txBox="1">
            <a:spLocks noGrp="1"/>
          </p:cNvSpPr>
          <p:nvPr>
            <p:ph type="title"/>
          </p:nvPr>
        </p:nvSpPr>
        <p:spPr>
          <a:xfrm>
            <a:off x="464932" y="560353"/>
            <a:ext cx="11098800" cy="689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EXCEL FUNCTIONS: R</a:t>
            </a:r>
            <a:r>
              <a:rPr lang="en-US"/>
              <a:t>EGRESSION ANALYSIS</a:t>
            </a:r>
            <a:endParaRPr/>
          </a:p>
        </p:txBody>
      </p:sp>
      <p:sp>
        <p:nvSpPr>
          <p:cNvPr id="1712" name="Shape 1712"/>
          <p:cNvSpPr txBox="1">
            <a:spLocks noGrp="1"/>
          </p:cNvSpPr>
          <p:nvPr>
            <p:ph type="body" idx="1"/>
          </p:nvPr>
        </p:nvSpPr>
        <p:spPr>
          <a:xfrm>
            <a:off x="464932" y="1291211"/>
            <a:ext cx="11098800" cy="42756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SzPts val="2400"/>
              <a:buAutoNum type="arabicPeriod"/>
            </a:pPr>
            <a:r>
              <a:rPr lang="en-US" sz="2400" dirty="0"/>
              <a:t>Open the “</a:t>
            </a:r>
            <a:r>
              <a:rPr lang="en-US" sz="2400" dirty="0" err="1"/>
              <a:t>Advertising.xlsx</a:t>
            </a:r>
            <a:r>
              <a:rPr lang="en-US" sz="2400" dirty="0"/>
              <a:t>” workbook.</a:t>
            </a:r>
            <a:endParaRPr sz="2400" dirty="0"/>
          </a:p>
          <a:p>
            <a:pPr marL="457200" marR="0" lvl="0" indent="-381000" algn="l" rtl="0">
              <a:lnSpc>
                <a:spcPct val="150000"/>
              </a:lnSpc>
              <a:spcBef>
                <a:spcPts val="0"/>
              </a:spcBef>
              <a:spcAft>
                <a:spcPts val="0"/>
              </a:spcAft>
              <a:buSzPts val="2400"/>
              <a:buAutoNum type="arabicPeriod"/>
            </a:pPr>
            <a:r>
              <a:rPr lang="en-US" sz="2400" dirty="0"/>
              <a:t>Once on the “Advertising” tab with the source data, click “Data Ribbon &gt; Data Analysis.”</a:t>
            </a:r>
            <a:endParaRPr sz="2400" dirty="0"/>
          </a:p>
          <a:p>
            <a:pPr marL="457200" marR="0" lvl="0" indent="-381000" algn="l" rtl="0">
              <a:lnSpc>
                <a:spcPct val="150000"/>
              </a:lnSpc>
              <a:spcBef>
                <a:spcPts val="0"/>
              </a:spcBef>
              <a:spcAft>
                <a:spcPts val="0"/>
              </a:spcAft>
              <a:buSzPts val="2400"/>
              <a:buAutoNum type="arabicPeriod"/>
            </a:pPr>
            <a:r>
              <a:rPr lang="en-US" sz="2400" dirty="0"/>
              <a:t>Select regression:</a:t>
            </a:r>
            <a:endParaRPr sz="2400" dirty="0"/>
          </a:p>
          <a:p>
            <a:pPr marL="914400" marR="0" lvl="1" indent="-381000" algn="l" rtl="0">
              <a:lnSpc>
                <a:spcPct val="150000"/>
              </a:lnSpc>
              <a:spcBef>
                <a:spcPts val="0"/>
              </a:spcBef>
              <a:spcAft>
                <a:spcPts val="0"/>
              </a:spcAft>
              <a:buSzPts val="2400"/>
              <a:buFont typeface="Georgia"/>
              <a:buAutoNum type="alphaLcPeriod"/>
            </a:pPr>
            <a:r>
              <a:rPr lang="en-US" dirty="0"/>
              <a:t>For the y axis: Select the sales column without the header (E2:E201).</a:t>
            </a:r>
            <a:endParaRPr dirty="0"/>
          </a:p>
          <a:p>
            <a:pPr marL="914400" marR="0" lvl="1" indent="-381000" algn="l" rtl="0">
              <a:lnSpc>
                <a:spcPct val="150000"/>
              </a:lnSpc>
              <a:spcBef>
                <a:spcPts val="0"/>
              </a:spcBef>
              <a:spcAft>
                <a:spcPts val="0"/>
              </a:spcAft>
              <a:buSzPts val="2400"/>
              <a:buFont typeface="Georgia"/>
              <a:buAutoNum type="alphaLcPeriod"/>
            </a:pPr>
            <a:r>
              <a:rPr lang="en-US" dirty="0"/>
              <a:t>or the x axis: Select the TV data column without the header (B2:B201).</a:t>
            </a:r>
            <a:endParaRPr dirty="0"/>
          </a:p>
          <a:p>
            <a:pPr marL="914400" marR="0" lvl="1" indent="-381000" algn="l" rtl="0">
              <a:lnSpc>
                <a:spcPct val="150000"/>
              </a:lnSpc>
              <a:spcBef>
                <a:spcPts val="0"/>
              </a:spcBef>
              <a:spcAft>
                <a:spcPts val="0"/>
              </a:spcAft>
              <a:buSzPts val="2400"/>
              <a:buFont typeface="Georgia"/>
              <a:buAutoNum type="alphaLcPeriod"/>
            </a:pPr>
            <a:r>
              <a:rPr lang="en-US" dirty="0"/>
              <a:t>Select New Worksheet.</a:t>
            </a:r>
            <a:endParaRPr dirty="0"/>
          </a:p>
          <a:p>
            <a:pPr marL="914400" marR="0" lvl="1" indent="-381000" algn="l" rtl="0">
              <a:lnSpc>
                <a:spcPct val="150000"/>
              </a:lnSpc>
              <a:spcBef>
                <a:spcPts val="0"/>
              </a:spcBef>
              <a:spcAft>
                <a:spcPts val="0"/>
              </a:spcAft>
              <a:buSzPts val="2400"/>
              <a:buFont typeface="Georgia"/>
              <a:buAutoNum type="alphaLcPeriod"/>
            </a:pPr>
            <a:r>
              <a:rPr lang="en-US" dirty="0"/>
              <a:t>Select Residual Plots and Line Fit Plots.</a:t>
            </a:r>
            <a:endParaRPr dirty="0"/>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Shape 1717"/>
          <p:cNvSpPr/>
          <p:nvPr/>
        </p:nvSpPr>
        <p:spPr>
          <a:xfrm>
            <a:off x="517792" y="1387079"/>
            <a:ext cx="11045700" cy="26313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US" sz="8000" b="1">
                <a:solidFill>
                  <a:srgbClr val="FFFFFF"/>
                </a:solidFill>
                <a:latin typeface="Oswald"/>
                <a:ea typeface="Oswald"/>
                <a:cs typeface="Oswald"/>
                <a:sym typeface="Oswald"/>
              </a:rPr>
              <a:t>INDEPENDENT PRACTICE:</a:t>
            </a:r>
            <a:br>
              <a:rPr lang="en-US" sz="8000" b="1">
                <a:solidFill>
                  <a:srgbClr val="FFFFFF"/>
                </a:solidFill>
                <a:latin typeface="Oswald"/>
                <a:ea typeface="Oswald"/>
                <a:cs typeface="Oswald"/>
                <a:sym typeface="Oswald"/>
              </a:rPr>
            </a:br>
            <a:r>
              <a:rPr lang="en-US" sz="8000" b="1">
                <a:solidFill>
                  <a:srgbClr val="FFFFFF"/>
                </a:solidFill>
                <a:latin typeface="Oswald"/>
                <a:ea typeface="Oswald"/>
                <a:cs typeface="Oswald"/>
                <a:sym typeface="Oswald"/>
              </a:rPr>
              <a:t>STAT</a:t>
            </a:r>
            <a:r>
              <a:rPr lang="en-US" sz="8000"/>
              <a:t> </a:t>
            </a:r>
            <a:r>
              <a:rPr lang="en-US" sz="8000" b="1">
                <a:solidFill>
                  <a:srgbClr val="FFFFFF"/>
                </a:solidFill>
                <a:latin typeface="Oswald"/>
                <a:ea typeface="Oswald"/>
                <a:cs typeface="Oswald"/>
                <a:sym typeface="Oswald"/>
              </a:rPr>
              <a:t>FUNCTIONS</a:t>
            </a:r>
            <a:br>
              <a:rPr lang="en-US" sz="8000" b="1">
                <a:solidFill>
                  <a:srgbClr val="FFFFFF"/>
                </a:solidFill>
                <a:latin typeface="Oswald"/>
                <a:ea typeface="Oswald"/>
                <a:cs typeface="Oswald"/>
                <a:sym typeface="Oswald"/>
              </a:rPr>
            </a:br>
            <a:r>
              <a:rPr lang="en-US" sz="8000" b="1">
                <a:solidFill>
                  <a:srgbClr val="FFFFFF"/>
                </a:solidFill>
                <a:latin typeface="Oswald"/>
                <a:ea typeface="Oswald"/>
                <a:cs typeface="Oswald"/>
                <a:sym typeface="Oswald"/>
              </a:rPr>
              <a:t>IN EXCEL</a:t>
            </a:r>
            <a:endParaRPr sz="8000"/>
          </a:p>
        </p:txBody>
      </p:sp>
      <p:sp>
        <p:nvSpPr>
          <p:cNvPr id="1718" name="Shape 1718"/>
          <p:cNvSpPr txBox="1">
            <a:spLocks noGrp="1"/>
          </p:cNvSpPr>
          <p:nvPr>
            <p:ph type="title"/>
          </p:nvPr>
        </p:nvSpPr>
        <p:spPr>
          <a:xfrm>
            <a:off x="464932" y="575568"/>
            <a:ext cx="11098800" cy="670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Shape 1723"/>
          <p:cNvSpPr txBox="1">
            <a:spLocks noGrp="1"/>
          </p:cNvSpPr>
          <p:nvPr>
            <p:ph type="body" idx="1"/>
          </p:nvPr>
        </p:nvSpPr>
        <p:spPr>
          <a:xfrm>
            <a:off x="2888537" y="2309762"/>
            <a:ext cx="7522947" cy="203578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4000"/>
              </a:lnSpc>
              <a:spcBef>
                <a:spcPts val="0"/>
              </a:spcBef>
              <a:spcAft>
                <a:spcPts val="0"/>
              </a:spcAft>
              <a:buClr>
                <a:schemeClr val="dk1"/>
              </a:buClr>
              <a:buSzPts val="2200"/>
              <a:buFont typeface="Calibri"/>
              <a:buAutoNum type="arabicPeriod"/>
            </a:pPr>
            <a:r>
              <a:rPr lang="en-US"/>
              <a:t>Open the “Advertising.xlsx” workbook.</a:t>
            </a:r>
            <a:endParaRPr/>
          </a:p>
          <a:p>
            <a:pPr marL="342900" marR="0" lvl="0" indent="-342900" algn="l" rtl="0">
              <a:lnSpc>
                <a:spcPct val="114000"/>
              </a:lnSpc>
              <a:spcBef>
                <a:spcPts val="600"/>
              </a:spcBef>
              <a:spcAft>
                <a:spcPts val="0"/>
              </a:spcAft>
              <a:buClr>
                <a:schemeClr val="dk1"/>
              </a:buClr>
              <a:buSzPts val="2200"/>
              <a:buFont typeface="Calibri"/>
              <a:buAutoNum type="arabicPeriod"/>
            </a:pPr>
            <a:r>
              <a:rPr lang="en-US" sz="2200" b="0" i="0" u="none" strike="noStrike" cap="none">
                <a:solidFill>
                  <a:schemeClr val="dk1"/>
                </a:solidFill>
                <a:latin typeface="Georgia"/>
                <a:ea typeface="Georgia"/>
                <a:cs typeface="Georgia"/>
                <a:sym typeface="Georgia"/>
              </a:rPr>
              <a:t>C</a:t>
            </a:r>
            <a:r>
              <a:rPr lang="en-US"/>
              <a:t>omplete the BASE tab instructions.</a:t>
            </a:r>
            <a:endParaRPr/>
          </a:p>
          <a:p>
            <a:pPr marL="342900" marR="0" lvl="0" indent="-342900" algn="l" rtl="0">
              <a:lnSpc>
                <a:spcPct val="114000"/>
              </a:lnSpc>
              <a:spcBef>
                <a:spcPts val="600"/>
              </a:spcBef>
              <a:spcAft>
                <a:spcPts val="0"/>
              </a:spcAft>
              <a:buClr>
                <a:schemeClr val="dk1"/>
              </a:buClr>
              <a:buSzPts val="2200"/>
              <a:buFont typeface="Calibri"/>
              <a:buAutoNum type="arabicPeriod"/>
            </a:pPr>
            <a:r>
              <a:rPr lang="en-US"/>
              <a:t>Discuss your findings in breakout groups.</a:t>
            </a:r>
            <a:endParaRPr/>
          </a:p>
        </p:txBody>
      </p:sp>
      <p:sp>
        <p:nvSpPr>
          <p:cNvPr id="1724" name="Shape 1724"/>
          <p:cNvSpPr txBox="1">
            <a:spLocks noGrp="1"/>
          </p:cNvSpPr>
          <p:nvPr>
            <p:ph type="body" idx="2"/>
          </p:nvPr>
        </p:nvSpPr>
        <p:spPr>
          <a:xfrm>
            <a:off x="3232086" y="5096641"/>
            <a:ext cx="7179300" cy="3735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Font typeface="Calibri"/>
              <a:buNone/>
            </a:pPr>
            <a:r>
              <a:rPr lang="en-US"/>
              <a:t>Share observations that would affect how the advertising budget should be applied with your breakout group.</a:t>
            </a:r>
            <a:endParaRPr/>
          </a:p>
        </p:txBody>
      </p:sp>
      <p:sp>
        <p:nvSpPr>
          <p:cNvPr id="1725" name="Shape 1725"/>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EXCEL FUNCTIONS: REGRESSION ANALYSIS</a:t>
            </a:r>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Shape 1730"/>
          <p:cNvSpPr txBox="1">
            <a:spLocks noGrp="1"/>
          </p:cNvSpPr>
          <p:nvPr>
            <p:ph type="title"/>
          </p:nvPr>
        </p:nvSpPr>
        <p:spPr>
          <a:xfrm>
            <a:off x="464932" y="560353"/>
            <a:ext cx="11098800" cy="689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a:t>
            </a:r>
            <a:r>
              <a:rPr lang="en-US"/>
              <a:t>STI</a:t>
            </a:r>
            <a:r>
              <a:rPr lang="en-US" sz="3200" b="1" i="0" u="none" strike="noStrike" cap="none">
                <a:solidFill>
                  <a:schemeClr val="dk1"/>
                </a:solidFill>
                <a:latin typeface="Oswald"/>
                <a:ea typeface="Oswald"/>
                <a:cs typeface="Oswald"/>
                <a:sym typeface="Oswald"/>
              </a:rPr>
              <a:t>CAL ANALYSIS: P</a:t>
            </a:r>
            <a:r>
              <a:rPr lang="en-US"/>
              <a:t> </a:t>
            </a:r>
            <a:r>
              <a:rPr lang="en-US" sz="3200" b="1" i="0" u="none" strike="noStrike" cap="none">
                <a:solidFill>
                  <a:schemeClr val="dk1"/>
                </a:solidFill>
                <a:latin typeface="Oswald"/>
                <a:ea typeface="Oswald"/>
                <a:cs typeface="Oswald"/>
                <a:sym typeface="Oswald"/>
              </a:rPr>
              <a:t>VALUES AND NULL HYPOTHESIS</a:t>
            </a:r>
            <a:endParaRPr/>
          </a:p>
        </p:txBody>
      </p:sp>
      <p:sp>
        <p:nvSpPr>
          <p:cNvPr id="1731" name="Shape 1731"/>
          <p:cNvSpPr txBox="1">
            <a:spLocks noGrp="1"/>
          </p:cNvSpPr>
          <p:nvPr>
            <p:ph type="body" idx="1"/>
          </p:nvPr>
        </p:nvSpPr>
        <p:spPr>
          <a:xfrm>
            <a:off x="464925" y="1365800"/>
            <a:ext cx="11098800" cy="48876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400" b="0" i="0" u="none" strike="noStrike" cap="none">
                <a:solidFill>
                  <a:schemeClr val="dk1"/>
                </a:solidFill>
                <a:latin typeface="Georgia"/>
                <a:ea typeface="Georgia"/>
                <a:cs typeface="Georgia"/>
                <a:sym typeface="Georgia"/>
              </a:rPr>
              <a:t>Inferential statistics hypothesis testing includes:</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4000"/>
              </a:lnSpc>
              <a:spcBef>
                <a:spcPts val="0"/>
              </a:spcBef>
              <a:spcAft>
                <a:spcPts val="0"/>
              </a:spcAft>
              <a:buSzPts val="2400"/>
              <a:buChar char="●"/>
            </a:pPr>
            <a:r>
              <a:rPr lang="en-US" sz="2400" b="1" i="0" u="none" strike="noStrike" cap="none">
                <a:solidFill>
                  <a:schemeClr val="dk1"/>
                </a:solidFill>
              </a:rPr>
              <a:t>P</a:t>
            </a:r>
            <a:r>
              <a:rPr lang="en-US" sz="2400" b="1"/>
              <a:t> v</a:t>
            </a:r>
            <a:r>
              <a:rPr lang="en-US" sz="2400" b="1" i="0" u="none" strike="noStrike" cap="none">
                <a:solidFill>
                  <a:schemeClr val="dk1"/>
                </a:solidFill>
              </a:rPr>
              <a:t>alue (probability value): </a:t>
            </a:r>
            <a:r>
              <a:rPr lang="en-US" sz="2400"/>
              <a:t>The p</a:t>
            </a:r>
            <a:r>
              <a:rPr lang="en-US" sz="2400" b="0" i="0" u="none" strike="noStrike" cap="none">
                <a:solidFill>
                  <a:schemeClr val="dk1"/>
                </a:solidFill>
                <a:latin typeface="Georgia"/>
                <a:ea typeface="Georgia"/>
                <a:cs typeface="Georgia"/>
                <a:sym typeface="Georgia"/>
              </a:rPr>
              <a:t>robability of finding the observed, or</a:t>
            </a:r>
            <a:r>
              <a:rPr lang="en-US" sz="2400"/>
              <a:t> </a:t>
            </a:r>
            <a:r>
              <a:rPr lang="en-US" sz="2400" b="0" i="0" u="none" strike="noStrike" cap="none">
                <a:solidFill>
                  <a:schemeClr val="dk1"/>
                </a:solidFill>
                <a:latin typeface="Georgia"/>
                <a:ea typeface="Georgia"/>
                <a:cs typeface="Georgia"/>
                <a:sym typeface="Georgia"/>
              </a:rPr>
              <a:t>more extreme, results when the null hypothesis of a study question is true.</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4000"/>
              </a:lnSpc>
              <a:spcBef>
                <a:spcPts val="0"/>
              </a:spcBef>
              <a:spcAft>
                <a:spcPts val="0"/>
              </a:spcAft>
              <a:buSzPts val="2400"/>
              <a:buChar char="●"/>
            </a:pPr>
            <a:r>
              <a:rPr lang="en-US" sz="2400" b="1" i="0" u="none" strike="noStrike" cap="none">
                <a:solidFill>
                  <a:schemeClr val="dk1"/>
                </a:solidFill>
              </a:rPr>
              <a:t>Null </a:t>
            </a:r>
            <a:r>
              <a:rPr lang="en-US" sz="2400" b="1"/>
              <a:t>h</a:t>
            </a:r>
            <a:r>
              <a:rPr lang="en-US" sz="2400" b="1" i="0" u="none" strike="noStrike" cap="none">
                <a:solidFill>
                  <a:schemeClr val="dk1"/>
                </a:solidFill>
              </a:rPr>
              <a:t>ypothesis:</a:t>
            </a:r>
            <a:r>
              <a:rPr lang="en-US" sz="2400" b="0" i="0" u="none" strike="noStrike" cap="none">
                <a:solidFill>
                  <a:schemeClr val="dk1"/>
                </a:solidFill>
                <a:latin typeface="Georgia"/>
                <a:ea typeface="Georgia"/>
                <a:cs typeface="Georgia"/>
                <a:sym typeface="Georgia"/>
              </a:rPr>
              <a:t> </a:t>
            </a:r>
            <a:r>
              <a:rPr lang="en-US" sz="2400"/>
              <a:t>A t</a:t>
            </a:r>
            <a:r>
              <a:rPr lang="en-US" sz="2400" b="0" i="0" u="none" strike="noStrike" cap="none">
                <a:solidFill>
                  <a:schemeClr val="dk1"/>
                </a:solidFill>
                <a:latin typeface="Georgia"/>
                <a:ea typeface="Georgia"/>
                <a:cs typeface="Georgia"/>
                <a:sym typeface="Georgia"/>
              </a:rPr>
              <a:t>est for significant difference between specified populations, with any observed difference being due to sampling or experimental error.</a:t>
            </a:r>
            <a:endParaRPr sz="2400"/>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a:t>
            </a:r>
            <a:r>
              <a:rPr lang="en-US"/>
              <a:t>STI</a:t>
            </a:r>
            <a:r>
              <a:rPr lang="en-US" sz="3200" b="1" i="0" u="none" strike="noStrike" cap="none">
                <a:solidFill>
                  <a:schemeClr val="dk1"/>
                </a:solidFill>
                <a:latin typeface="Oswald"/>
                <a:ea typeface="Oswald"/>
                <a:cs typeface="Oswald"/>
                <a:sym typeface="Oswald"/>
              </a:rPr>
              <a:t>CAL ANALYSIS: P</a:t>
            </a:r>
            <a:r>
              <a:rPr lang="en-US"/>
              <a:t> </a:t>
            </a:r>
            <a:r>
              <a:rPr lang="en-US" sz="3200" b="1" i="0" u="none" strike="noStrike" cap="none">
                <a:solidFill>
                  <a:schemeClr val="dk1"/>
                </a:solidFill>
                <a:latin typeface="Oswald"/>
                <a:ea typeface="Oswald"/>
                <a:cs typeface="Oswald"/>
                <a:sym typeface="Oswald"/>
              </a:rPr>
              <a:t>VALUES AND NULL HYPOTHESIS</a:t>
            </a:r>
            <a:endParaRPr/>
          </a:p>
        </p:txBody>
      </p:sp>
      <p:pic>
        <p:nvPicPr>
          <p:cNvPr id="1737" name="Shape 1737" descr="Related image"/>
          <p:cNvPicPr preferRelativeResize="0"/>
          <p:nvPr/>
        </p:nvPicPr>
        <p:blipFill rotWithShape="1">
          <a:blip r:embed="rId3">
            <a:alphaModFix/>
          </a:blip>
          <a:srcRect/>
          <a:stretch/>
        </p:blipFill>
        <p:spPr>
          <a:xfrm>
            <a:off x="2746325" y="1249375"/>
            <a:ext cx="6699375" cy="4884900"/>
          </a:xfrm>
          <a:prstGeom prst="rect">
            <a:avLst/>
          </a:prstGeom>
          <a:noFill/>
          <a:ln>
            <a:noFill/>
          </a:ln>
        </p:spPr>
      </p:pic>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Shape 1742"/>
          <p:cNvPicPr preferRelativeResize="0"/>
          <p:nvPr/>
        </p:nvPicPr>
        <p:blipFill rotWithShape="1">
          <a:blip r:embed="rId3">
            <a:alphaModFix/>
          </a:blip>
          <a:srcRect/>
          <a:stretch/>
        </p:blipFill>
        <p:spPr>
          <a:xfrm>
            <a:off x="7968311" y="1309925"/>
            <a:ext cx="3767964" cy="2161425"/>
          </a:xfrm>
          <a:prstGeom prst="rect">
            <a:avLst/>
          </a:prstGeom>
          <a:noFill/>
          <a:ln>
            <a:noFill/>
          </a:ln>
        </p:spPr>
      </p:pic>
      <p:sp>
        <p:nvSpPr>
          <p:cNvPr id="1743" name="Shape 1743"/>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a:t>STATISTICAL</a:t>
            </a:r>
            <a:r>
              <a:rPr lang="en-US" sz="3200" b="1" i="0" u="none" strike="noStrike" cap="none">
                <a:solidFill>
                  <a:schemeClr val="dk1"/>
                </a:solidFill>
                <a:latin typeface="Oswald"/>
                <a:ea typeface="Oswald"/>
                <a:cs typeface="Oswald"/>
                <a:sym typeface="Oswald"/>
              </a:rPr>
              <a:t> ANALYSIS: SAMPLING THEORY</a:t>
            </a:r>
            <a:endParaRPr/>
          </a:p>
        </p:txBody>
      </p:sp>
      <p:sp>
        <p:nvSpPr>
          <p:cNvPr id="1744" name="Shape 1744"/>
          <p:cNvSpPr txBox="1">
            <a:spLocks noGrp="1"/>
          </p:cNvSpPr>
          <p:nvPr>
            <p:ph type="body" idx="1"/>
          </p:nvPr>
        </p:nvSpPr>
        <p:spPr>
          <a:xfrm>
            <a:off x="653150" y="1309925"/>
            <a:ext cx="7315200" cy="48768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400" b="1" i="0" u="none" strike="noStrike" cap="none">
                <a:solidFill>
                  <a:schemeClr val="dk1"/>
                </a:solidFill>
              </a:rPr>
              <a:t>Probability sampling </a:t>
            </a:r>
            <a:r>
              <a:rPr lang="en-US" sz="2400" b="0" i="0" u="none" strike="noStrike" cap="none">
                <a:solidFill>
                  <a:schemeClr val="dk1"/>
                </a:solidFill>
                <a:latin typeface="Georgia"/>
                <a:ea typeface="Georgia"/>
                <a:cs typeface="Georgia"/>
                <a:sym typeface="Georgia"/>
              </a:rPr>
              <a:t>selects a representative subset of a population.</a:t>
            </a:r>
            <a:endParaRPr sz="2400"/>
          </a:p>
          <a:p>
            <a:pPr marL="457200" marR="0" lvl="0" indent="-381000" algn="l" rtl="0">
              <a:lnSpc>
                <a:spcPct val="114000"/>
              </a:lnSpc>
              <a:spcBef>
                <a:spcPts val="900"/>
              </a:spcBef>
              <a:spcAft>
                <a:spcPts val="0"/>
              </a:spcAft>
              <a:buSzPts val="2400"/>
              <a:buChar char="●"/>
            </a:pPr>
            <a:r>
              <a:rPr lang="en-US" sz="2400" b="1" i="0" u="none" strike="noStrike" cap="none">
                <a:solidFill>
                  <a:schemeClr val="dk1"/>
                </a:solidFill>
              </a:rPr>
              <a:t>Random</a:t>
            </a:r>
            <a:r>
              <a:rPr lang="en-US" sz="2400" b="0" i="0" u="none" strike="noStrike" cap="none">
                <a:solidFill>
                  <a:schemeClr val="dk1"/>
                </a:solidFill>
                <a:latin typeface="Georgia"/>
                <a:ea typeface="Georgia"/>
                <a:cs typeface="Georgia"/>
                <a:sym typeface="Georgia"/>
              </a:rPr>
              <a:t>: </a:t>
            </a:r>
            <a:r>
              <a:rPr lang="en-US" sz="2400"/>
              <a:t>E</a:t>
            </a:r>
            <a:r>
              <a:rPr lang="en-US" sz="2400" b="0" i="0" u="none" strike="noStrike" cap="none">
                <a:solidFill>
                  <a:schemeClr val="dk1"/>
                </a:solidFill>
                <a:latin typeface="Georgia"/>
                <a:ea typeface="Georgia"/>
                <a:cs typeface="Georgia"/>
                <a:sym typeface="Georgia"/>
              </a:rPr>
              <a:t>ach individual has a likely chance of being selected.</a:t>
            </a:r>
            <a:endParaRPr sz="2400"/>
          </a:p>
          <a:p>
            <a:pPr marL="457200" marR="0" lvl="0" indent="-381000" algn="l" rtl="0">
              <a:lnSpc>
                <a:spcPct val="114000"/>
              </a:lnSpc>
              <a:spcBef>
                <a:spcPts val="0"/>
              </a:spcBef>
              <a:spcAft>
                <a:spcPts val="0"/>
              </a:spcAft>
              <a:buSzPts val="2400"/>
              <a:buChar char="●"/>
            </a:pPr>
            <a:r>
              <a:rPr lang="en-US" sz="2400" b="1" i="0" u="none" strike="noStrike" cap="none">
                <a:solidFill>
                  <a:schemeClr val="dk1"/>
                </a:solidFill>
              </a:rPr>
              <a:t>Stratified</a:t>
            </a:r>
            <a:r>
              <a:rPr lang="en-US" sz="2400" b="0" i="0" u="none" strike="noStrike" cap="none">
                <a:solidFill>
                  <a:schemeClr val="dk1"/>
                </a:solidFill>
                <a:latin typeface="Georgia"/>
                <a:ea typeface="Georgia"/>
                <a:cs typeface="Georgia"/>
                <a:sym typeface="Georgia"/>
              </a:rPr>
              <a:t>: </a:t>
            </a:r>
            <a:r>
              <a:rPr lang="en-US" sz="2400"/>
              <a:t>R</a:t>
            </a:r>
            <a:r>
              <a:rPr lang="en-US" sz="2400" b="0" i="0" u="none" strike="noStrike" cap="none">
                <a:solidFill>
                  <a:schemeClr val="dk1"/>
                </a:solidFill>
                <a:latin typeface="Georgia"/>
                <a:ea typeface="Georgia"/>
                <a:cs typeface="Georgia"/>
                <a:sym typeface="Georgia"/>
              </a:rPr>
              <a:t>andom sampling with a population’s known segments.</a:t>
            </a:r>
            <a:br>
              <a:rPr lang="en-US" sz="2400" b="0" i="0" u="none" strike="noStrike" cap="none">
                <a:solidFill>
                  <a:schemeClr val="dk1"/>
                </a:solidFill>
                <a:latin typeface="Georgia"/>
                <a:ea typeface="Georgia"/>
                <a:cs typeface="Georgia"/>
                <a:sym typeface="Georgia"/>
              </a:rPr>
            </a:br>
            <a:endParaRPr sz="2400"/>
          </a:p>
          <a:p>
            <a:pPr marL="0" marR="0" lvl="0" indent="0" algn="l" rtl="0">
              <a:lnSpc>
                <a:spcPct val="114000"/>
              </a:lnSpc>
              <a:spcBef>
                <a:spcPts val="900"/>
              </a:spcBef>
              <a:spcAft>
                <a:spcPts val="0"/>
              </a:spcAft>
              <a:buNone/>
            </a:pPr>
            <a:r>
              <a:rPr lang="en-US" sz="2400" b="1" i="0" u="none" strike="noStrike" cap="none">
                <a:solidFill>
                  <a:schemeClr val="dk1"/>
                </a:solidFill>
              </a:rPr>
              <a:t>Sampling errors </a:t>
            </a:r>
            <a:r>
              <a:rPr lang="en-US" sz="2400" b="0" i="0" u="none" strike="noStrike" cap="none">
                <a:solidFill>
                  <a:schemeClr val="dk1"/>
                </a:solidFill>
                <a:latin typeface="Georgia"/>
                <a:ea typeface="Georgia"/>
                <a:cs typeface="Georgia"/>
                <a:sym typeface="Georgia"/>
              </a:rPr>
              <a:t>arise from chance or random selection.</a:t>
            </a:r>
            <a:r>
              <a:rPr lang="en-US" sz="2400"/>
              <a:t> </a:t>
            </a:r>
            <a:r>
              <a:rPr lang="en-US" sz="2400" b="1" i="0" u="none" strike="noStrike" cap="none">
                <a:solidFill>
                  <a:schemeClr val="dk1"/>
                </a:solidFill>
              </a:rPr>
              <a:t>Sample bias </a:t>
            </a:r>
            <a:r>
              <a:rPr lang="en-US" sz="2400" b="0" i="0" u="none" strike="noStrike" cap="none">
                <a:solidFill>
                  <a:schemeClr val="dk1"/>
                </a:solidFill>
                <a:latin typeface="Georgia"/>
                <a:ea typeface="Georgia"/>
                <a:cs typeface="Georgia"/>
                <a:sym typeface="Georgia"/>
              </a:rPr>
              <a:t>(constant error) is typically due to inadequate design.</a:t>
            </a:r>
            <a:endParaRPr sz="2400"/>
          </a:p>
        </p:txBody>
      </p:sp>
      <p:pic>
        <p:nvPicPr>
          <p:cNvPr id="1745" name="Shape 1745" descr="Image result for sample image"/>
          <p:cNvPicPr preferRelativeResize="0"/>
          <p:nvPr/>
        </p:nvPicPr>
        <p:blipFill rotWithShape="1">
          <a:blip r:embed="rId4">
            <a:alphaModFix/>
          </a:blip>
          <a:srcRect/>
          <a:stretch/>
        </p:blipFill>
        <p:spPr>
          <a:xfrm>
            <a:off x="8887050" y="3895599"/>
            <a:ext cx="1930475" cy="1888350"/>
          </a:xfrm>
          <a:prstGeom prst="rect">
            <a:avLst/>
          </a:prstGeom>
          <a:noFill/>
          <a:ln>
            <a:noFill/>
          </a:ln>
        </p:spPr>
      </p:pic>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Shape 1750"/>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a:t>STATISTICAL</a:t>
            </a:r>
            <a:r>
              <a:rPr lang="en-US" sz="3200" b="1" i="0" u="none" strike="noStrike" cap="none">
                <a:solidFill>
                  <a:schemeClr val="dk1"/>
                </a:solidFill>
                <a:latin typeface="Oswald"/>
                <a:ea typeface="Oswald"/>
                <a:cs typeface="Oswald"/>
                <a:sym typeface="Oswald"/>
              </a:rPr>
              <a:t> ANALYSIS: ROADMAP</a:t>
            </a:r>
            <a:endParaRPr/>
          </a:p>
        </p:txBody>
      </p:sp>
      <p:sp>
        <p:nvSpPr>
          <p:cNvPr id="1751" name="Shape 1751"/>
          <p:cNvSpPr txBox="1">
            <a:spLocks noGrp="1"/>
          </p:cNvSpPr>
          <p:nvPr>
            <p:ph type="body" idx="1"/>
          </p:nvPr>
        </p:nvSpPr>
        <p:spPr>
          <a:xfrm>
            <a:off x="620475" y="1443975"/>
            <a:ext cx="6313800" cy="42756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Font typeface="Georgia"/>
              <a:buNone/>
            </a:pPr>
            <a:r>
              <a:rPr lang="en-US" sz="2400"/>
              <a:t>Use these t</a:t>
            </a:r>
            <a:r>
              <a:rPr lang="en-US" sz="2400" b="0" i="0" u="none" strike="noStrike" cap="none">
                <a:solidFill>
                  <a:schemeClr val="dk1"/>
                </a:solidFill>
                <a:latin typeface="Georgia"/>
                <a:ea typeface="Georgia"/>
                <a:cs typeface="Georgia"/>
                <a:sym typeface="Georgia"/>
              </a:rPr>
              <a:t>wo key questions to identify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the right tool for the analysis task:</a:t>
            </a:r>
            <a:br>
              <a:rPr lang="en-US" sz="2400" b="0" i="0" u="none" strike="noStrike" cap="none">
                <a:solidFill>
                  <a:schemeClr val="dk1"/>
                </a:solidFill>
                <a:latin typeface="Georgia"/>
                <a:ea typeface="Georgia"/>
                <a:cs typeface="Georgia"/>
                <a:sym typeface="Georgia"/>
              </a:rPr>
            </a:br>
            <a:endParaRPr sz="2400"/>
          </a:p>
          <a:p>
            <a:pPr marL="341313" marR="0" lvl="0" indent="-341313" algn="l" rtl="0">
              <a:lnSpc>
                <a:spcPct val="114000"/>
              </a:lnSpc>
              <a:spcBef>
                <a:spcPts val="900"/>
              </a:spcBef>
              <a:spcAft>
                <a:spcPts val="0"/>
              </a:spcAft>
              <a:buClr>
                <a:schemeClr val="dk1"/>
              </a:buClr>
              <a:buFont typeface="Georgia"/>
              <a:buNone/>
            </a:pPr>
            <a:r>
              <a:rPr lang="en-US" sz="2400" b="0" i="0" u="none" strike="noStrike" cap="none">
                <a:solidFill>
                  <a:schemeClr val="dk1"/>
                </a:solidFill>
                <a:latin typeface="Georgia"/>
                <a:ea typeface="Georgia"/>
                <a:cs typeface="Georgia"/>
                <a:sym typeface="Georgia"/>
              </a:rPr>
              <a:t>1</a:t>
            </a:r>
            <a:r>
              <a:rPr lang="en-US" sz="2400"/>
              <a:t>)</a:t>
            </a:r>
            <a:r>
              <a:rPr lang="en-US" sz="2400" b="0" i="0" u="none" strike="noStrike" cap="none">
                <a:solidFill>
                  <a:schemeClr val="dk1"/>
                </a:solidFill>
                <a:latin typeface="Georgia"/>
                <a:ea typeface="Georgia"/>
                <a:cs typeface="Georgia"/>
                <a:sym typeface="Georgia"/>
              </a:rPr>
              <a:t> Is your data </a:t>
            </a:r>
            <a:r>
              <a:rPr lang="en-US" sz="2400" b="1" i="0" u="none" strike="noStrike" cap="none">
                <a:solidFill>
                  <a:schemeClr val="dk1"/>
                </a:solidFill>
              </a:rPr>
              <a:t>numerical</a:t>
            </a:r>
            <a:r>
              <a:rPr lang="en-US" sz="2400" b="0" i="0" u="none" strike="noStrike" cap="none">
                <a:solidFill>
                  <a:schemeClr val="dk1"/>
                </a:solidFill>
                <a:latin typeface="Georgia"/>
                <a:ea typeface="Georgia"/>
                <a:cs typeface="Georgia"/>
                <a:sym typeface="Georgia"/>
              </a:rPr>
              <a:t> or </a:t>
            </a:r>
            <a:endParaRPr sz="2400"/>
          </a:p>
          <a:p>
            <a:pPr marL="341313" marR="0" lvl="0" indent="-341313" algn="l" rtl="0">
              <a:lnSpc>
                <a:spcPct val="114000"/>
              </a:lnSpc>
              <a:spcBef>
                <a:spcPts val="900"/>
              </a:spcBef>
              <a:spcAft>
                <a:spcPts val="0"/>
              </a:spcAft>
              <a:buClr>
                <a:schemeClr val="dk1"/>
              </a:buClr>
              <a:buFont typeface="Georgia"/>
              <a:buNone/>
            </a:pP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rPr>
              <a:t>categorical</a:t>
            </a:r>
            <a:r>
              <a:rPr lang="en-US" sz="2400" b="0" i="0" u="none" strike="noStrike" cap="none">
                <a:solidFill>
                  <a:schemeClr val="dk1"/>
                </a:solidFill>
                <a:latin typeface="Georgia"/>
                <a:ea typeface="Georgia"/>
                <a:cs typeface="Georgia"/>
                <a:sym typeface="Georgia"/>
              </a:rPr>
              <a:t>?</a:t>
            </a:r>
            <a:br>
              <a:rPr lang="en-US" sz="2400" b="0" i="0" u="none" strike="noStrike" cap="none">
                <a:solidFill>
                  <a:schemeClr val="dk1"/>
                </a:solidFill>
                <a:latin typeface="Georgia"/>
                <a:ea typeface="Georgia"/>
                <a:cs typeface="Georgia"/>
                <a:sym typeface="Georgia"/>
              </a:rPr>
            </a:br>
            <a:endParaRPr sz="2400"/>
          </a:p>
          <a:p>
            <a:pPr marL="0" marR="0" lvl="0" indent="0" algn="l" rtl="0">
              <a:lnSpc>
                <a:spcPct val="114000"/>
              </a:lnSpc>
              <a:spcBef>
                <a:spcPts val="900"/>
              </a:spcBef>
              <a:spcAft>
                <a:spcPts val="0"/>
              </a:spcAft>
              <a:buClr>
                <a:schemeClr val="dk1"/>
              </a:buClr>
              <a:buFont typeface="Georgia"/>
              <a:buNone/>
            </a:pPr>
            <a:r>
              <a:rPr lang="en-US" sz="2400" b="0" i="0" u="none" strike="noStrike" cap="none">
                <a:solidFill>
                  <a:schemeClr val="dk1"/>
                </a:solidFill>
                <a:latin typeface="Georgia"/>
                <a:ea typeface="Georgia"/>
                <a:cs typeface="Georgia"/>
                <a:sym typeface="Georgia"/>
              </a:rPr>
              <a:t>2</a:t>
            </a:r>
            <a:r>
              <a:rPr lang="en-US" sz="2400"/>
              <a:t>)</a:t>
            </a:r>
            <a:r>
              <a:rPr lang="en-US" sz="2400" b="0" i="0" u="none" strike="noStrike" cap="none">
                <a:solidFill>
                  <a:schemeClr val="dk1"/>
                </a:solidFill>
                <a:latin typeface="Georgia"/>
                <a:ea typeface="Georgia"/>
                <a:cs typeface="Georgia"/>
                <a:sym typeface="Georgia"/>
              </a:rPr>
              <a:t> What is your</a:t>
            </a:r>
            <a:r>
              <a:rPr lang="en-US" sz="2400"/>
              <a:t> </a:t>
            </a:r>
            <a:r>
              <a:rPr lang="en-US" sz="2400" b="0" i="0" u="none" strike="noStrike" cap="none">
                <a:solidFill>
                  <a:schemeClr val="dk1"/>
                </a:solidFill>
                <a:latin typeface="Georgia"/>
                <a:ea typeface="Georgia"/>
                <a:cs typeface="Georgia"/>
                <a:sym typeface="Georgia"/>
              </a:rPr>
              <a:t>goal?</a:t>
            </a:r>
            <a:endParaRPr sz="2400"/>
          </a:p>
        </p:txBody>
      </p:sp>
      <p:sp>
        <p:nvSpPr>
          <p:cNvPr id="1752" name="Shape 1752"/>
          <p:cNvSpPr txBox="1"/>
          <p:nvPr/>
        </p:nvSpPr>
        <p:spPr>
          <a:xfrm>
            <a:off x="3217325" y="6336325"/>
            <a:ext cx="79926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rgbClr val="3F3F3F"/>
                </a:solidFill>
                <a:latin typeface="Georgia"/>
                <a:ea typeface="Georgia"/>
                <a:cs typeface="Georgia"/>
                <a:sym typeface="Georgia"/>
              </a:rPr>
              <a:t>Source</a:t>
            </a:r>
            <a:r>
              <a:rPr lang="en-US" sz="1200">
                <a:solidFill>
                  <a:srgbClr val="3F3F3F"/>
                </a:solidFill>
                <a:latin typeface="Georgia"/>
                <a:ea typeface="Georgia"/>
                <a:cs typeface="Georgia"/>
                <a:sym typeface="Georgia"/>
              </a:rPr>
              <a:t>: Basic Business Statistics, see student resources for copy.  </a:t>
            </a:r>
            <a:endParaRPr sz="1200">
              <a:solidFill>
                <a:srgbClr val="3F3F3F"/>
              </a:solidFill>
              <a:latin typeface="Georgia"/>
              <a:ea typeface="Georgia"/>
              <a:cs typeface="Georgia"/>
              <a:sym typeface="Georgia"/>
            </a:endParaRPr>
          </a:p>
          <a:p>
            <a:pPr marL="0" marR="0" lvl="0" indent="0" algn="r" rtl="0">
              <a:spcBef>
                <a:spcPts val="0"/>
              </a:spcBef>
              <a:spcAft>
                <a:spcPts val="0"/>
              </a:spcAft>
              <a:buNone/>
            </a:pPr>
            <a:r>
              <a:rPr lang="en-US" sz="1200">
                <a:solidFill>
                  <a:srgbClr val="3F3F3F"/>
                </a:solidFill>
                <a:latin typeface="Georgia"/>
                <a:ea typeface="Georgia"/>
                <a:cs typeface="Georgia"/>
                <a:sym typeface="Georgia"/>
              </a:rPr>
              <a:t>(See GA’s Unit 1 recap guide for a bigger version of this chart.) </a:t>
            </a:r>
            <a:endParaRPr/>
          </a:p>
        </p:txBody>
      </p:sp>
      <p:pic>
        <p:nvPicPr>
          <p:cNvPr id="1753" name="Shape 1753" descr="Roadmap for Selecting a Statistical Method.png"/>
          <p:cNvPicPr preferRelativeResize="0"/>
          <p:nvPr/>
        </p:nvPicPr>
        <p:blipFill>
          <a:blip r:embed="rId3">
            <a:alphaModFix/>
          </a:blip>
          <a:stretch>
            <a:fillRect/>
          </a:stretch>
        </p:blipFill>
        <p:spPr>
          <a:xfrm>
            <a:off x="7064950" y="1292926"/>
            <a:ext cx="4047000" cy="4867776"/>
          </a:xfrm>
          <a:prstGeom prst="rect">
            <a:avLst/>
          </a:prstGeom>
          <a:noFill/>
          <a:ln>
            <a:noFill/>
          </a:ln>
        </p:spPr>
      </p:pic>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Shape 1758"/>
          <p:cNvSpPr txBox="1">
            <a:spLocks noGrp="1"/>
          </p:cNvSpPr>
          <p:nvPr>
            <p:ph type="title"/>
          </p:nvPr>
        </p:nvSpPr>
        <p:spPr>
          <a:xfrm>
            <a:off x="464932" y="560353"/>
            <a:ext cx="11098800" cy="689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a:t>STATISTICAL</a:t>
            </a:r>
            <a:r>
              <a:rPr lang="en-US" sz="3200" b="1" i="0" u="none" strike="noStrike" cap="none">
                <a:solidFill>
                  <a:schemeClr val="dk1"/>
                </a:solidFill>
                <a:latin typeface="Oswald"/>
                <a:ea typeface="Oswald"/>
                <a:cs typeface="Oswald"/>
                <a:sym typeface="Oswald"/>
              </a:rPr>
              <a:t> ANALYSIS: ROADMAP</a:t>
            </a:r>
            <a:endParaRPr/>
          </a:p>
        </p:txBody>
      </p:sp>
      <p:sp>
        <p:nvSpPr>
          <p:cNvPr id="1759" name="Shape 1759"/>
          <p:cNvSpPr txBox="1">
            <a:spLocks noGrp="1"/>
          </p:cNvSpPr>
          <p:nvPr>
            <p:ph type="body" idx="1"/>
          </p:nvPr>
        </p:nvSpPr>
        <p:spPr>
          <a:xfrm>
            <a:off x="2888537" y="2309762"/>
            <a:ext cx="7522800" cy="2035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4000"/>
              </a:lnSpc>
              <a:spcBef>
                <a:spcPts val="0"/>
              </a:spcBef>
              <a:spcAft>
                <a:spcPts val="0"/>
              </a:spcAft>
              <a:buClr>
                <a:schemeClr val="dk1"/>
              </a:buClr>
              <a:buSzPts val="2200"/>
              <a:buFont typeface="Calibri"/>
              <a:buAutoNum type="arabicPeriod"/>
            </a:pPr>
            <a:r>
              <a:rPr lang="en-US" sz="2200" b="0" i="0" u="none" strike="noStrike" cap="none">
                <a:solidFill>
                  <a:schemeClr val="dk1"/>
                </a:solidFill>
                <a:latin typeface="Georgia"/>
                <a:ea typeface="Georgia"/>
                <a:cs typeface="Georgia"/>
                <a:sym typeface="Georgia"/>
              </a:rPr>
              <a:t>Pair up and take </a:t>
            </a:r>
            <a:r>
              <a:rPr lang="en-US"/>
              <a:t>10</a:t>
            </a:r>
            <a:r>
              <a:rPr lang="en-US" sz="2200" b="0" i="0" u="none" strike="noStrike" cap="none">
                <a:solidFill>
                  <a:schemeClr val="dk1"/>
                </a:solidFill>
                <a:latin typeface="Georgia"/>
                <a:ea typeface="Georgia"/>
                <a:cs typeface="Georgia"/>
                <a:sym typeface="Georgia"/>
              </a:rPr>
              <a:t> minutes to </a:t>
            </a:r>
            <a:r>
              <a:rPr lang="en-US"/>
              <a:t>discuss</a:t>
            </a:r>
            <a:r>
              <a:rPr lang="en-US" sz="2200" b="0" i="0" u="none" strike="noStrike" cap="none">
                <a:solidFill>
                  <a:schemeClr val="dk1"/>
                </a:solidFill>
                <a:latin typeface="Georgia"/>
                <a:ea typeface="Georgia"/>
                <a:cs typeface="Georgia"/>
                <a:sym typeface="Georgia"/>
              </a:rPr>
              <a:t> the following: </a:t>
            </a:r>
            <a:endParaRPr/>
          </a:p>
          <a:p>
            <a:pPr marL="457200" marR="0" lvl="0" indent="-368300" algn="l" rtl="0">
              <a:lnSpc>
                <a:spcPct val="114000"/>
              </a:lnSpc>
              <a:spcBef>
                <a:spcPts val="0"/>
              </a:spcBef>
              <a:spcAft>
                <a:spcPts val="0"/>
              </a:spcAft>
              <a:buClr>
                <a:schemeClr val="dk1"/>
              </a:buClr>
              <a:buSzPts val="2200"/>
              <a:buFont typeface="Georgia"/>
              <a:buChar char="●"/>
            </a:pPr>
            <a:r>
              <a:rPr lang="en-US"/>
              <a:t>Describe a statistical analysis you want to conduct, given today’s lesson.</a:t>
            </a:r>
            <a:endParaRPr/>
          </a:p>
          <a:p>
            <a:pPr marL="457200" marR="0" lvl="0" indent="-368300" algn="l" rtl="0">
              <a:lnSpc>
                <a:spcPct val="114000"/>
              </a:lnSpc>
              <a:spcBef>
                <a:spcPts val="0"/>
              </a:spcBef>
              <a:spcAft>
                <a:spcPts val="0"/>
              </a:spcAft>
              <a:buSzPts val="2200"/>
              <a:buChar char="●"/>
            </a:pPr>
            <a:r>
              <a:rPr lang="en-US"/>
              <a:t>What’s the goal of the analysis and what type of tests/analyses would you run? </a:t>
            </a:r>
            <a:endParaRPr/>
          </a:p>
        </p:txBody>
      </p:sp>
      <p:sp>
        <p:nvSpPr>
          <p:cNvPr id="1760" name="Shape 1760"/>
          <p:cNvSpPr txBox="1">
            <a:spLocks noGrp="1"/>
          </p:cNvSpPr>
          <p:nvPr>
            <p:ph type="body" idx="2"/>
          </p:nvPr>
        </p:nvSpPr>
        <p:spPr>
          <a:xfrm>
            <a:off x="3232086" y="5096641"/>
            <a:ext cx="7179300" cy="3735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Font typeface="Calibri"/>
              <a:buNone/>
            </a:pPr>
            <a:r>
              <a:rPr lang="en-US"/>
              <a:t>Be p</a:t>
            </a:r>
            <a:r>
              <a:rPr lang="en-US" sz="2200" b="0" i="0" u="none" strike="noStrike" cap="none">
                <a:solidFill>
                  <a:schemeClr val="dk1"/>
                </a:solidFill>
                <a:latin typeface="Georgia"/>
                <a:ea typeface="Georgia"/>
                <a:cs typeface="Georgia"/>
                <a:sym typeface="Georgia"/>
              </a:rPr>
              <a:t>repared to share your answers with the class.</a:t>
            </a:r>
            <a:endParaRPr sz="22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Shape 1572"/>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a:t>INSTALLING THE </a:t>
            </a:r>
            <a:r>
              <a:rPr lang="en-US" sz="3200" b="1" i="0" u="none" strike="noStrike" cap="none">
                <a:solidFill>
                  <a:schemeClr val="dk1"/>
                </a:solidFill>
                <a:latin typeface="Oswald"/>
                <a:ea typeface="Oswald"/>
                <a:cs typeface="Oswald"/>
                <a:sym typeface="Oswald"/>
              </a:rPr>
              <a:t>ANALYSIS TOOLPAK</a:t>
            </a:r>
            <a:endParaRPr sz="3200" b="1" i="0" u="none" strike="noStrike" cap="none">
              <a:solidFill>
                <a:schemeClr val="dk1"/>
              </a:solidFill>
              <a:latin typeface="Oswald"/>
              <a:ea typeface="Oswald"/>
              <a:cs typeface="Oswald"/>
              <a:sym typeface="Oswald"/>
            </a:endParaRPr>
          </a:p>
        </p:txBody>
      </p:sp>
      <p:sp>
        <p:nvSpPr>
          <p:cNvPr id="1573" name="Shape 1573"/>
          <p:cNvSpPr txBox="1">
            <a:spLocks noGrp="1"/>
          </p:cNvSpPr>
          <p:nvPr>
            <p:ph type="body" idx="1"/>
          </p:nvPr>
        </p:nvSpPr>
        <p:spPr>
          <a:xfrm>
            <a:off x="464925" y="1365800"/>
            <a:ext cx="6981000" cy="4811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r>
              <a:rPr lang="en-US" sz="1800"/>
              <a:t>To l</a:t>
            </a:r>
            <a:r>
              <a:rPr lang="en-US" sz="1800" i="0" u="none" strike="noStrike" cap="none">
                <a:solidFill>
                  <a:schemeClr val="dk1"/>
                </a:solidFill>
              </a:rPr>
              <a:t>oad and activate </a:t>
            </a:r>
            <a:r>
              <a:rPr lang="en-US" sz="1800"/>
              <a:t>Excel's</a:t>
            </a:r>
            <a:r>
              <a:rPr lang="en-US" sz="1800" i="0" u="none" strike="noStrike" cap="none">
                <a:solidFill>
                  <a:schemeClr val="dk1"/>
                </a:solidFill>
              </a:rPr>
              <a:t> </a:t>
            </a:r>
            <a:r>
              <a:rPr lang="en-US" sz="1800" b="1" i="0" u="none" strike="noStrike" cap="none">
                <a:solidFill>
                  <a:schemeClr val="dk1"/>
                </a:solidFill>
              </a:rPr>
              <a:t>Analysis ToolPak:</a:t>
            </a:r>
            <a:endParaRPr sz="1800" b="1" i="0" u="none" strike="noStrike" cap="none">
              <a:solidFill>
                <a:schemeClr val="dk1"/>
              </a:solidFill>
            </a:endParaRPr>
          </a:p>
          <a:p>
            <a:pPr marL="457200" marR="0" lvl="0" indent="-342900" algn="l" rtl="0">
              <a:lnSpc>
                <a:spcPct val="115000"/>
              </a:lnSpc>
              <a:spcBef>
                <a:spcPts val="900"/>
              </a:spcBef>
              <a:spcAft>
                <a:spcPts val="0"/>
              </a:spcAft>
              <a:buSzPts val="1800"/>
              <a:buAutoNum type="arabicPeriod"/>
            </a:pPr>
            <a:r>
              <a:rPr lang="en-US" sz="1800"/>
              <a:t>Go to: F</a:t>
            </a:r>
            <a:r>
              <a:rPr lang="en-US" sz="1800" i="0" u="none" strike="noStrike" cap="none">
                <a:solidFill>
                  <a:schemeClr val="dk1"/>
                </a:solidFill>
              </a:rPr>
              <a:t>ile tab, Options, </a:t>
            </a:r>
            <a:r>
              <a:rPr lang="en-US" sz="1800"/>
              <a:t>then to the “</a:t>
            </a:r>
            <a:r>
              <a:rPr lang="en-US" sz="1800" i="0" u="none" strike="noStrike" cap="none">
                <a:solidFill>
                  <a:schemeClr val="dk1"/>
                </a:solidFill>
              </a:rPr>
              <a:t>Add-Ins</a:t>
            </a:r>
            <a:r>
              <a:rPr lang="en-US" sz="1800"/>
              <a:t>”</a:t>
            </a:r>
            <a:r>
              <a:rPr lang="en-US" sz="1800" i="0" u="none" strike="noStrike" cap="none">
                <a:solidFill>
                  <a:schemeClr val="dk1"/>
                </a:solidFill>
              </a:rPr>
              <a:t> category.</a:t>
            </a:r>
            <a:br>
              <a:rPr lang="en-US" sz="1800" i="0" u="none" strike="noStrike" cap="none">
                <a:solidFill>
                  <a:schemeClr val="dk1"/>
                </a:solidFill>
              </a:rPr>
            </a:br>
            <a:endParaRPr sz="1800"/>
          </a:p>
          <a:p>
            <a:pPr marL="457200" marR="0" lvl="0" indent="-342900" algn="l" rtl="0">
              <a:lnSpc>
                <a:spcPct val="115000"/>
              </a:lnSpc>
              <a:spcBef>
                <a:spcPts val="0"/>
              </a:spcBef>
              <a:spcAft>
                <a:spcPts val="0"/>
              </a:spcAft>
              <a:buSzPts val="1800"/>
              <a:buAutoNum type="arabicPeriod"/>
            </a:pPr>
            <a:r>
              <a:rPr lang="en-US" sz="1800" i="0" u="none" strike="noStrike" cap="none">
                <a:solidFill>
                  <a:schemeClr val="dk1"/>
                </a:solidFill>
              </a:rPr>
              <a:t>In the </a:t>
            </a:r>
            <a:r>
              <a:rPr lang="en-US" sz="1800"/>
              <a:t>“</a:t>
            </a:r>
            <a:r>
              <a:rPr lang="en-US" sz="1800" i="0" u="none" strike="noStrike" cap="none">
                <a:solidFill>
                  <a:schemeClr val="dk1"/>
                </a:solidFill>
              </a:rPr>
              <a:t>Manage</a:t>
            </a:r>
            <a:r>
              <a:rPr lang="en-US" sz="1800"/>
              <a:t>”</a:t>
            </a:r>
            <a:r>
              <a:rPr lang="en-US" sz="1800" i="0" u="none" strike="noStrike" cap="none">
                <a:solidFill>
                  <a:schemeClr val="dk1"/>
                </a:solidFill>
              </a:rPr>
              <a:t> box, select </a:t>
            </a:r>
            <a:r>
              <a:rPr lang="en-US" sz="1800"/>
              <a:t>“</a:t>
            </a:r>
            <a:r>
              <a:rPr lang="en-US" sz="1800" i="0" u="none" strike="noStrike" cap="none">
                <a:solidFill>
                  <a:schemeClr val="dk1"/>
                </a:solidFill>
              </a:rPr>
              <a:t>Excel Add-</a:t>
            </a:r>
            <a:r>
              <a:rPr lang="en-US" sz="1800"/>
              <a:t>I</a:t>
            </a:r>
            <a:r>
              <a:rPr lang="en-US" sz="1800" i="0" u="none" strike="noStrike" cap="none">
                <a:solidFill>
                  <a:schemeClr val="dk1"/>
                </a:solidFill>
              </a:rPr>
              <a:t>ns</a:t>
            </a:r>
            <a:r>
              <a:rPr lang="en-US" sz="1800"/>
              <a:t>”</a:t>
            </a:r>
            <a:r>
              <a:rPr lang="en-US" sz="1800" i="0" u="none" strike="noStrike" cap="none">
                <a:solidFill>
                  <a:schemeClr val="dk1"/>
                </a:solidFill>
              </a:rPr>
              <a:t> and click Go.</a:t>
            </a:r>
            <a:endParaRPr sz="1800"/>
          </a:p>
          <a:p>
            <a:pPr marL="914400" marR="0" lvl="1" indent="-342900" algn="l" rtl="0">
              <a:lnSpc>
                <a:spcPct val="115000"/>
              </a:lnSpc>
              <a:spcBef>
                <a:spcPts val="0"/>
              </a:spcBef>
              <a:spcAft>
                <a:spcPts val="0"/>
              </a:spcAft>
              <a:buSzPts val="1800"/>
              <a:buAutoNum type="alphaLcPeriod"/>
            </a:pPr>
            <a:r>
              <a:rPr lang="en-US" sz="1800" i="1"/>
              <a:t>If you're using Excel for Mac, go to Tools &gt; Excel Add-Ins in the File menu.</a:t>
            </a:r>
            <a:br>
              <a:rPr lang="en-US" sz="1800" i="1"/>
            </a:br>
            <a:endParaRPr sz="1800" i="1"/>
          </a:p>
          <a:p>
            <a:pPr marL="457200" marR="0" lvl="0" indent="-342900" algn="l" rtl="0">
              <a:lnSpc>
                <a:spcPct val="115000"/>
              </a:lnSpc>
              <a:spcBef>
                <a:spcPts val="0"/>
              </a:spcBef>
              <a:spcAft>
                <a:spcPts val="0"/>
              </a:spcAft>
              <a:buSzPts val="1800"/>
              <a:buAutoNum type="arabicPeriod"/>
            </a:pPr>
            <a:r>
              <a:rPr lang="en-US" sz="1800" i="0" u="none" strike="noStrike" cap="none">
                <a:solidFill>
                  <a:schemeClr val="dk1"/>
                </a:solidFill>
              </a:rPr>
              <a:t>In the Add-Ins box, check the Analysis ToolPak checkbox</a:t>
            </a:r>
            <a:r>
              <a:rPr lang="en-US" sz="1800"/>
              <a:t> </a:t>
            </a:r>
            <a:r>
              <a:rPr lang="en-US" sz="1800" i="0" u="none" strike="noStrike" cap="none">
                <a:solidFill>
                  <a:schemeClr val="dk1"/>
                </a:solidFill>
              </a:rPr>
              <a:t>and click OK.</a:t>
            </a:r>
            <a:endParaRPr sz="1800"/>
          </a:p>
          <a:p>
            <a:pPr marL="914400" marR="0" lvl="1" indent="-342900" algn="l" rtl="0">
              <a:lnSpc>
                <a:spcPct val="115000"/>
              </a:lnSpc>
              <a:spcBef>
                <a:spcPts val="0"/>
              </a:spcBef>
              <a:spcAft>
                <a:spcPts val="0"/>
              </a:spcAft>
              <a:buSzPts val="1800"/>
              <a:buAutoNum type="alphaLcPeriod"/>
            </a:pPr>
            <a:r>
              <a:rPr lang="en-US" sz="1800" i="1" u="none" strike="noStrike" cap="none">
                <a:solidFill>
                  <a:schemeClr val="dk1"/>
                </a:solidFill>
              </a:rPr>
              <a:t>If the Analysis ToolPak is not listed in the Add-Ins box, click </a:t>
            </a:r>
            <a:r>
              <a:rPr lang="en-US" sz="1800" i="1"/>
              <a:t>“</a:t>
            </a:r>
            <a:r>
              <a:rPr lang="en-US" sz="1800" i="1" u="none" strike="noStrike" cap="none">
                <a:solidFill>
                  <a:schemeClr val="dk1"/>
                </a:solidFill>
              </a:rPr>
              <a:t>Browse</a:t>
            </a:r>
            <a:r>
              <a:rPr lang="en-US" sz="1800" i="1"/>
              <a:t>” </a:t>
            </a:r>
            <a:r>
              <a:rPr lang="en-US" sz="1800" i="1" u="none" strike="noStrike" cap="none">
                <a:solidFill>
                  <a:schemeClr val="dk1"/>
                </a:solidFill>
              </a:rPr>
              <a:t>to locate it</a:t>
            </a:r>
            <a:r>
              <a:rPr lang="en-US" sz="1800" i="1"/>
              <a:t>.</a:t>
            </a:r>
            <a:endParaRPr sz="1800" i="1"/>
          </a:p>
          <a:p>
            <a:pPr marL="914400" marR="0" lvl="1" indent="-342900" algn="l" rtl="0">
              <a:lnSpc>
                <a:spcPct val="115000"/>
              </a:lnSpc>
              <a:spcBef>
                <a:spcPts val="0"/>
              </a:spcBef>
              <a:spcAft>
                <a:spcPts val="0"/>
              </a:spcAft>
              <a:buSzPts val="1800"/>
              <a:buAutoNum type="alphaLcPeriod"/>
            </a:pPr>
            <a:r>
              <a:rPr lang="en-US" sz="1800" i="1" u="none" strike="noStrike" cap="none">
                <a:solidFill>
                  <a:schemeClr val="dk1"/>
                </a:solidFill>
              </a:rPr>
              <a:t>If you</a:t>
            </a:r>
            <a:r>
              <a:rPr lang="en-US" sz="1800" i="1"/>
              <a:t>’</a:t>
            </a:r>
            <a:r>
              <a:rPr lang="en-US" sz="1800" i="1" u="none" strike="noStrike" cap="none">
                <a:solidFill>
                  <a:schemeClr val="dk1"/>
                </a:solidFill>
              </a:rPr>
              <a:t>re prompted that the Analysis ToolPak is not on your computer, click </a:t>
            </a:r>
            <a:r>
              <a:rPr lang="en-US" sz="1800" i="1"/>
              <a:t>“</a:t>
            </a:r>
            <a:r>
              <a:rPr lang="en-US" sz="1800" i="1" u="none" strike="noStrike" cap="none">
                <a:solidFill>
                  <a:schemeClr val="dk1"/>
                </a:solidFill>
              </a:rPr>
              <a:t>Yes</a:t>
            </a:r>
            <a:r>
              <a:rPr lang="en-US" sz="1800" i="1"/>
              <a:t>” </a:t>
            </a:r>
            <a:r>
              <a:rPr lang="en-US" sz="1800" i="1" u="none" strike="noStrike" cap="none">
                <a:solidFill>
                  <a:schemeClr val="dk1"/>
                </a:solidFill>
              </a:rPr>
              <a:t>to install it.</a:t>
            </a:r>
            <a:endParaRPr sz="1800" i="1"/>
          </a:p>
          <a:p>
            <a:pPr marL="0" marR="0" lvl="0" indent="0" algn="l" rtl="0">
              <a:lnSpc>
                <a:spcPct val="115000"/>
              </a:lnSpc>
              <a:spcBef>
                <a:spcPts val="900"/>
              </a:spcBef>
              <a:spcAft>
                <a:spcPts val="0"/>
              </a:spcAft>
              <a:buNone/>
            </a:pPr>
            <a:endParaRPr sz="1800" i="0" u="none" strike="noStrike" cap="none">
              <a:solidFill>
                <a:schemeClr val="dk1"/>
              </a:solidFill>
            </a:endParaRPr>
          </a:p>
        </p:txBody>
      </p:sp>
      <p:pic>
        <p:nvPicPr>
          <p:cNvPr id="1574" name="Shape 1574"/>
          <p:cNvPicPr preferRelativeResize="0"/>
          <p:nvPr/>
        </p:nvPicPr>
        <p:blipFill rotWithShape="1">
          <a:blip r:embed="rId3">
            <a:alphaModFix/>
          </a:blip>
          <a:srcRect/>
          <a:stretch/>
        </p:blipFill>
        <p:spPr>
          <a:xfrm>
            <a:off x="7575075" y="2401025"/>
            <a:ext cx="4075725" cy="2055950"/>
          </a:xfrm>
          <a:prstGeom prst="rect">
            <a:avLst/>
          </a:prstGeom>
          <a:noFill/>
          <a:ln>
            <a:noFill/>
          </a:ln>
          <a:effectLst>
            <a:outerShdw blurRad="50800" dist="38100" dir="2700000" algn="tl" rotWithShape="0">
              <a:srgbClr val="000000">
                <a:alpha val="40000"/>
              </a:srgbClr>
            </a:outerShdw>
          </a:effectLst>
        </p:spPr>
      </p:pic>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Shape 1765"/>
          <p:cNvSpPr/>
          <p:nvPr/>
        </p:nvSpPr>
        <p:spPr>
          <a:xfrm>
            <a:off x="528809" y="1200838"/>
            <a:ext cx="11012886" cy="2631375"/>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endParaRPr sz="1687">
              <a:solidFill>
                <a:schemeClr val="dk1"/>
              </a:solidFill>
              <a:latin typeface="Oswald"/>
              <a:ea typeface="Oswald"/>
              <a:cs typeface="Oswald"/>
              <a:sym typeface="Oswald"/>
            </a:endParaRPr>
          </a:p>
          <a:p>
            <a:pPr marL="0" marR="0" lvl="0" indent="0" algn="l" rtl="0">
              <a:lnSpc>
                <a:spcPct val="88333"/>
              </a:lnSpc>
              <a:spcBef>
                <a:spcPts val="0"/>
              </a:spcBef>
              <a:spcAft>
                <a:spcPts val="0"/>
              </a:spcAft>
              <a:buNone/>
            </a:pPr>
            <a:r>
              <a:rPr lang="en-US" sz="8000" b="1">
                <a:solidFill>
                  <a:srgbClr val="FFFFFF"/>
                </a:solidFill>
                <a:latin typeface="Oswald"/>
                <a:ea typeface="Oswald"/>
                <a:cs typeface="Oswald"/>
                <a:sym typeface="Oswald"/>
              </a:rPr>
              <a:t>CONCLUSION</a:t>
            </a:r>
            <a:endParaRPr/>
          </a:p>
        </p:txBody>
      </p:sp>
      <p:sp>
        <p:nvSpPr>
          <p:cNvPr id="1766" name="Shape 1766"/>
          <p:cNvSpPr txBox="1">
            <a:spLocks noGrp="1"/>
          </p:cNvSpPr>
          <p:nvPr>
            <p:ph type="title"/>
          </p:nvPr>
        </p:nvSpPr>
        <p:spPr>
          <a:xfrm>
            <a:off x="464932" y="563693"/>
            <a:ext cx="11098796" cy="6701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STATISTICAL ANALYSIS</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Shape 1771"/>
          <p:cNvSpPr/>
          <p:nvPr/>
        </p:nvSpPr>
        <p:spPr>
          <a:xfrm>
            <a:off x="595313" y="691763"/>
            <a:ext cx="7239300" cy="40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100" b="1">
                <a:latin typeface="Oswald"/>
                <a:ea typeface="Oswald"/>
                <a:cs typeface="Oswald"/>
                <a:sym typeface="Oswald"/>
              </a:rPr>
              <a:t>WHAT DID WE LEARN?</a:t>
            </a:r>
            <a:endParaRPr sz="1300"/>
          </a:p>
        </p:txBody>
      </p:sp>
      <p:sp>
        <p:nvSpPr>
          <p:cNvPr id="1772" name="Shape 1772"/>
          <p:cNvSpPr txBox="1">
            <a:spLocks noGrp="1"/>
          </p:cNvSpPr>
          <p:nvPr>
            <p:ph type="body" idx="1"/>
          </p:nvPr>
        </p:nvSpPr>
        <p:spPr>
          <a:xfrm>
            <a:off x="783775" y="1361850"/>
            <a:ext cx="10812900" cy="342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2400">
                <a:solidFill>
                  <a:schemeClr val="dk1"/>
                </a:solidFill>
                <a:latin typeface="Georgia"/>
                <a:ea typeface="Georgia"/>
                <a:cs typeface="Georgia"/>
                <a:sym typeface="Georgia"/>
              </a:rPr>
              <a:t>In today’s lesson, we:</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228600" marR="0" lvl="0" indent="-229870" algn="l" rtl="0">
              <a:lnSpc>
                <a:spcPct val="115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I</a:t>
            </a:r>
            <a:r>
              <a:rPr lang="en-US" sz="2400" i="0" u="none" strike="noStrike" cap="none">
                <a:solidFill>
                  <a:schemeClr val="dk1"/>
                </a:solidFill>
                <a:latin typeface="Georgia"/>
                <a:ea typeface="Georgia"/>
                <a:cs typeface="Georgia"/>
                <a:sym typeface="Georgia"/>
              </a:rPr>
              <a:t>ntroduced the role of</a:t>
            </a:r>
            <a:r>
              <a:rPr lang="en-US" sz="2400">
                <a:solidFill>
                  <a:schemeClr val="dk1"/>
                </a:solidFill>
                <a:latin typeface="Georgia"/>
                <a:ea typeface="Georgia"/>
                <a:cs typeface="Georgia"/>
                <a:sym typeface="Georgia"/>
              </a:rPr>
              <a:t> s</a:t>
            </a:r>
            <a:r>
              <a:rPr lang="en-US" sz="2400" i="0" u="none" strike="noStrike" cap="none">
                <a:solidFill>
                  <a:schemeClr val="dk1"/>
                </a:solidFill>
                <a:latin typeface="Georgia"/>
                <a:ea typeface="Georgia"/>
                <a:cs typeface="Georgia"/>
                <a:sym typeface="Georgia"/>
              </a:rPr>
              <a:t>tatistics in </a:t>
            </a:r>
            <a:r>
              <a:rPr lang="en-US" sz="2400">
                <a:solidFill>
                  <a:schemeClr val="dk1"/>
                </a:solidFill>
                <a:latin typeface="Georgia"/>
                <a:ea typeface="Georgia"/>
                <a:cs typeface="Georgia"/>
                <a:sym typeface="Georgia"/>
              </a:rPr>
              <a:t>d</a:t>
            </a:r>
            <a:r>
              <a:rPr lang="en-US" sz="2400" i="0" u="none" strike="noStrike" cap="none">
                <a:solidFill>
                  <a:schemeClr val="dk1"/>
                </a:solidFill>
                <a:latin typeface="Georgia"/>
                <a:ea typeface="Georgia"/>
                <a:cs typeface="Georgia"/>
                <a:sym typeface="Georgia"/>
              </a:rPr>
              <a:t>ata </a:t>
            </a:r>
            <a:r>
              <a:rPr lang="en-US" sz="2400">
                <a:solidFill>
                  <a:schemeClr val="dk1"/>
                </a:solidFill>
                <a:latin typeface="Georgia"/>
                <a:ea typeface="Georgia"/>
                <a:cs typeface="Georgia"/>
                <a:sym typeface="Georgia"/>
              </a:rPr>
              <a:t>a</a:t>
            </a:r>
            <a:r>
              <a:rPr lang="en-US" sz="2400" i="0" u="none" strike="noStrike" cap="none">
                <a:solidFill>
                  <a:schemeClr val="dk1"/>
                </a:solidFill>
                <a:latin typeface="Georgia"/>
                <a:ea typeface="Georgia"/>
                <a:cs typeface="Georgia"/>
                <a:sym typeface="Georgia"/>
              </a:rPr>
              <a:t>nalysis </a:t>
            </a:r>
            <a:r>
              <a:rPr lang="en-US" sz="2400">
                <a:solidFill>
                  <a:schemeClr val="dk1"/>
                </a:solidFill>
                <a:latin typeface="Georgia"/>
                <a:ea typeface="Georgia"/>
                <a:cs typeface="Georgia"/>
                <a:sym typeface="Georgia"/>
              </a:rPr>
              <a:t>and discussed its importance.</a:t>
            </a:r>
            <a:endParaRPr sz="2400">
              <a:latin typeface="Georgia"/>
              <a:ea typeface="Georgia"/>
              <a:cs typeface="Georgia"/>
              <a:sym typeface="Georgia"/>
            </a:endParaRPr>
          </a:p>
          <a:p>
            <a:pPr marL="228600" marR="0" lvl="0" indent="-229870" algn="l" rtl="0">
              <a:lnSpc>
                <a:spcPct val="115000"/>
              </a:lnSpc>
              <a:spcBef>
                <a:spcPts val="1125"/>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E</a:t>
            </a:r>
            <a:r>
              <a:rPr lang="en-US" sz="2400" i="0" u="none" strike="noStrike" cap="none">
                <a:solidFill>
                  <a:schemeClr val="dk1"/>
                </a:solidFill>
                <a:latin typeface="Georgia"/>
                <a:ea typeface="Georgia"/>
                <a:cs typeface="Georgia"/>
                <a:sym typeface="Georgia"/>
              </a:rPr>
              <a:t>xplored the difference between </a:t>
            </a:r>
            <a:r>
              <a:rPr lang="en-US" sz="2400" b="1">
                <a:solidFill>
                  <a:schemeClr val="dk1"/>
                </a:solidFill>
                <a:latin typeface="Georgia"/>
                <a:ea typeface="Georgia"/>
                <a:cs typeface="Georgia"/>
                <a:sym typeface="Georgia"/>
              </a:rPr>
              <a:t>d</a:t>
            </a:r>
            <a:r>
              <a:rPr lang="en-US" sz="2400" b="1" u="none" strike="noStrike" cap="none">
                <a:solidFill>
                  <a:schemeClr val="dk1"/>
                </a:solidFill>
                <a:latin typeface="Georgia"/>
                <a:ea typeface="Georgia"/>
                <a:cs typeface="Georgia"/>
                <a:sym typeface="Georgia"/>
              </a:rPr>
              <a:t>escriptive</a:t>
            </a:r>
            <a:r>
              <a:rPr lang="en-US" sz="2400" i="0" u="none" strike="noStrike" cap="none">
                <a:solidFill>
                  <a:schemeClr val="dk1"/>
                </a:solidFill>
                <a:latin typeface="Georgia"/>
                <a:ea typeface="Georgia"/>
                <a:cs typeface="Georgia"/>
                <a:sym typeface="Georgia"/>
              </a:rPr>
              <a:t> and </a:t>
            </a:r>
            <a:r>
              <a:rPr lang="en-US" sz="2400" b="1">
                <a:solidFill>
                  <a:schemeClr val="dk1"/>
                </a:solidFill>
                <a:latin typeface="Georgia"/>
                <a:ea typeface="Georgia"/>
                <a:cs typeface="Georgia"/>
                <a:sym typeface="Georgia"/>
              </a:rPr>
              <a:t>i</a:t>
            </a:r>
            <a:r>
              <a:rPr lang="en-US" sz="2400" b="1" i="0" u="none" strike="noStrike" cap="none">
                <a:solidFill>
                  <a:schemeClr val="dk1"/>
                </a:solidFill>
                <a:latin typeface="Georgia"/>
                <a:ea typeface="Georgia"/>
                <a:cs typeface="Georgia"/>
                <a:sym typeface="Georgia"/>
              </a:rPr>
              <a:t>nferential</a:t>
            </a:r>
            <a:r>
              <a:rPr lang="en-US" sz="240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s</a:t>
            </a:r>
            <a:r>
              <a:rPr lang="en-US" sz="2400" i="0" u="none" strike="noStrike" cap="none">
                <a:solidFill>
                  <a:schemeClr val="dk1"/>
                </a:solidFill>
                <a:latin typeface="Georgia"/>
                <a:ea typeface="Georgia"/>
                <a:cs typeface="Georgia"/>
                <a:sym typeface="Georgia"/>
              </a:rPr>
              <a:t>tatistics.</a:t>
            </a:r>
            <a:endParaRPr sz="2400">
              <a:latin typeface="Georgia"/>
              <a:ea typeface="Georgia"/>
              <a:cs typeface="Georgia"/>
              <a:sym typeface="Georgia"/>
            </a:endParaRPr>
          </a:p>
          <a:p>
            <a:pPr marL="228600" marR="0" lvl="0" indent="-229870" algn="l" rtl="0">
              <a:lnSpc>
                <a:spcPct val="115000"/>
              </a:lnSpc>
              <a:spcBef>
                <a:spcPts val="1125"/>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Introduced</a:t>
            </a:r>
            <a:r>
              <a:rPr lang="en-US" sz="240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Excel’s </a:t>
            </a:r>
            <a:r>
              <a:rPr lang="en-US" sz="2400" b="1">
                <a:solidFill>
                  <a:schemeClr val="dk1"/>
                </a:solidFill>
                <a:latin typeface="Georgia"/>
                <a:ea typeface="Georgia"/>
                <a:cs typeface="Georgia"/>
                <a:sym typeface="Georgia"/>
              </a:rPr>
              <a:t>Analysis ToolPak</a:t>
            </a:r>
            <a:r>
              <a:rPr lang="en-US" sz="2400">
                <a:solidFill>
                  <a:schemeClr val="dk1"/>
                </a:solidFill>
                <a:latin typeface="Georgia"/>
                <a:ea typeface="Georgia"/>
                <a:cs typeface="Georgia"/>
                <a:sym typeface="Georgia"/>
              </a:rPr>
              <a:t> </a:t>
            </a:r>
            <a:r>
              <a:rPr lang="en-US" sz="2400" i="0" u="none" strike="noStrike" cap="none">
                <a:solidFill>
                  <a:schemeClr val="dk1"/>
                </a:solidFill>
                <a:latin typeface="Georgia"/>
                <a:ea typeface="Georgia"/>
                <a:cs typeface="Georgia"/>
                <a:sym typeface="Georgia"/>
              </a:rPr>
              <a:t>and several of its available functions.</a:t>
            </a:r>
            <a:endParaRPr sz="2400">
              <a:latin typeface="Georgia"/>
              <a:ea typeface="Georgia"/>
              <a:cs typeface="Georgia"/>
              <a:sym typeface="Georgia"/>
            </a:endParaRPr>
          </a:p>
          <a:p>
            <a:pPr marL="228600" marR="0" lvl="0" indent="-229870" algn="l" rtl="0">
              <a:lnSpc>
                <a:spcPct val="115000"/>
              </a:lnSpc>
              <a:spcBef>
                <a:spcPts val="1125"/>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Applied</a:t>
            </a:r>
            <a:r>
              <a:rPr lang="en-US" sz="2400" i="0" u="none" strike="noStrike" cap="none">
                <a:solidFill>
                  <a:schemeClr val="dk1"/>
                </a:solidFill>
                <a:latin typeface="Georgia"/>
                <a:ea typeface="Georgia"/>
                <a:cs typeface="Georgia"/>
                <a:sym typeface="Georgia"/>
              </a:rPr>
              <a:t> statistical functions to sample problems and considered how </a:t>
            </a:r>
            <a:r>
              <a:rPr lang="en-US" sz="2400">
                <a:solidFill>
                  <a:schemeClr val="dk1"/>
                </a:solidFill>
                <a:latin typeface="Georgia"/>
                <a:ea typeface="Georgia"/>
                <a:cs typeface="Georgia"/>
                <a:sym typeface="Georgia"/>
              </a:rPr>
              <a:t>these</a:t>
            </a:r>
            <a:r>
              <a:rPr lang="en-US" sz="2400" i="0" u="none" strike="noStrike" cap="none">
                <a:solidFill>
                  <a:schemeClr val="dk1"/>
                </a:solidFill>
                <a:latin typeface="Georgia"/>
                <a:ea typeface="Georgia"/>
                <a:cs typeface="Georgia"/>
                <a:sym typeface="Georgia"/>
              </a:rPr>
              <a:t> outputs might apply to different types of business questions.</a:t>
            </a:r>
            <a:endParaRPr sz="2400">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1788"/>
        <p:cNvGrpSpPr/>
        <p:nvPr/>
      </p:nvGrpSpPr>
      <p:grpSpPr>
        <a:xfrm>
          <a:off x="0" y="0"/>
          <a:ext cx="0" cy="0"/>
          <a:chOff x="0" y="0"/>
          <a:chExt cx="0" cy="0"/>
        </a:xfrm>
      </p:grpSpPr>
      <p:sp>
        <p:nvSpPr>
          <p:cNvPr id="1789" name="Shape 1789"/>
          <p:cNvSpPr/>
          <p:nvPr/>
        </p:nvSpPr>
        <p:spPr>
          <a:xfrm>
            <a:off x="595338" y="1369095"/>
            <a:ext cx="11001300" cy="1514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8400" b="1" i="0" u="none" strike="noStrike" cap="none">
                <a:solidFill>
                  <a:srgbClr val="FFFFFF"/>
                </a:solidFill>
                <a:latin typeface="Oswald"/>
                <a:ea typeface="Oswald"/>
                <a:cs typeface="Oswald"/>
                <a:sym typeface="Oswald"/>
              </a:rPr>
              <a:t>Q&amp;A</a:t>
            </a:r>
            <a:endParaRPr sz="1300"/>
          </a:p>
        </p:txBody>
      </p:sp>
      <p:cxnSp>
        <p:nvCxnSpPr>
          <p:cNvPr id="1790" name="Shape 1790"/>
          <p:cNvCxnSpPr/>
          <p:nvPr/>
        </p:nvCxnSpPr>
        <p:spPr>
          <a:xfrm>
            <a:off x="595313" y="596348"/>
            <a:ext cx="11001300" cy="0"/>
          </a:xfrm>
          <a:prstGeom prst="straightConnector1">
            <a:avLst/>
          </a:prstGeom>
          <a:noFill/>
          <a:ln w="12700" cap="flat" cmpd="sng">
            <a:solidFill>
              <a:srgbClr val="FFFFFF"/>
            </a:solidFill>
            <a:prstDash val="solid"/>
            <a:miter lim="8000"/>
            <a:headEnd type="none" w="sm" len="sm"/>
            <a:tailEnd type="none" w="sm" len="sm"/>
          </a:ln>
        </p:spPr>
      </p:cxnSp>
      <p:cxnSp>
        <p:nvCxnSpPr>
          <p:cNvPr id="1791" name="Shape 1791"/>
          <p:cNvCxnSpPr/>
          <p:nvPr/>
        </p:nvCxnSpPr>
        <p:spPr>
          <a:xfrm>
            <a:off x="595313" y="1144988"/>
            <a:ext cx="11001300" cy="0"/>
          </a:xfrm>
          <a:prstGeom prst="straightConnector1">
            <a:avLst/>
          </a:prstGeom>
          <a:noFill/>
          <a:ln w="12700" cap="flat" cmpd="sng">
            <a:solidFill>
              <a:srgbClr val="FFFFFF"/>
            </a:solidFill>
            <a:prstDash val="solid"/>
            <a:miter lim="8000"/>
            <a:headEnd type="none" w="sm" len="sm"/>
            <a:tailEnd type="none" w="sm" len="sm"/>
          </a:ln>
        </p:spPr>
      </p:cxnSp>
      <p:sp>
        <p:nvSpPr>
          <p:cNvPr id="1792" name="Shape 1792"/>
          <p:cNvSpPr/>
          <p:nvPr/>
        </p:nvSpPr>
        <p:spPr>
          <a:xfrm>
            <a:off x="556438" y="667863"/>
            <a:ext cx="7239300" cy="405600"/>
          </a:xfrm>
          <a:prstGeom prst="rect">
            <a:avLst/>
          </a:prstGeom>
          <a:noFill/>
          <a:ln>
            <a:noFill/>
          </a:ln>
        </p:spPr>
        <p:txBody>
          <a:bodyPr spcFirstLastPara="1" wrap="square" lIns="0" tIns="0" rIns="0" bIns="0" anchor="t" anchorCtr="0">
            <a:noAutofit/>
          </a:bodyPr>
          <a:lstStyle/>
          <a:p>
            <a:pPr marL="0" lvl="0" indent="0" rtl="0">
              <a:lnSpc>
                <a:spcPct val="90000"/>
              </a:lnSpc>
              <a:spcBef>
                <a:spcPts val="0"/>
              </a:spcBef>
              <a:spcAft>
                <a:spcPts val="0"/>
              </a:spcAft>
              <a:buClr>
                <a:schemeClr val="dk1"/>
              </a:buClr>
              <a:buFont typeface="Oswald"/>
              <a:buNone/>
            </a:pPr>
            <a:r>
              <a:rPr lang="en-US" sz="3200" b="1">
                <a:solidFill>
                  <a:schemeClr val="dk1"/>
                </a:solidFill>
                <a:latin typeface="Oswald"/>
                <a:ea typeface="Oswald"/>
                <a:cs typeface="Oswald"/>
                <a:sym typeface="Oswald"/>
              </a:rPr>
              <a:t>STATISTICAL ANALYSIS</a:t>
            </a:r>
            <a:endParaRPr sz="2700" b="1" i="0" u="none" strike="noStrike" cap="none">
              <a:solidFill>
                <a:srgbClr val="000000"/>
              </a:solidFill>
              <a:latin typeface="Oswald"/>
              <a:ea typeface="Oswald"/>
              <a:cs typeface="Oswald"/>
              <a:sym typeface="Oswald"/>
            </a:endParaRPr>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Shape 1797"/>
          <p:cNvSpPr txBox="1">
            <a:spLocks noGrp="1"/>
          </p:cNvSpPr>
          <p:nvPr>
            <p:ph type="body" idx="4294967295"/>
          </p:nvPr>
        </p:nvSpPr>
        <p:spPr>
          <a:xfrm>
            <a:off x="595350" y="1361839"/>
            <a:ext cx="11001300" cy="3419700"/>
          </a:xfrm>
          <a:prstGeom prst="rect">
            <a:avLst/>
          </a:prstGeom>
          <a:noFill/>
          <a:ln>
            <a:noFill/>
          </a:ln>
        </p:spPr>
        <p:txBody>
          <a:bodyPr spcFirstLastPara="1" wrap="square" lIns="91425" tIns="91425" rIns="91425" bIns="91425" anchor="t" anchorCtr="0">
            <a:noAutofit/>
          </a:bodyPr>
          <a:lstStyle/>
          <a:p>
            <a:pPr marL="0" lvl="0" indent="0" rtl="0">
              <a:lnSpc>
                <a:spcPct val="94000"/>
              </a:lnSpc>
              <a:spcBef>
                <a:spcPts val="1125"/>
              </a:spcBef>
              <a:spcAft>
                <a:spcPts val="0"/>
              </a:spcAft>
              <a:buNone/>
            </a:pPr>
            <a:endParaRPr sz="2400"/>
          </a:p>
          <a:p>
            <a:pPr marL="457200" lvl="0" indent="-381000" rtl="0">
              <a:lnSpc>
                <a:spcPct val="94000"/>
              </a:lnSpc>
              <a:spcBef>
                <a:spcPts val="1125"/>
              </a:spcBef>
              <a:spcAft>
                <a:spcPts val="0"/>
              </a:spcAft>
              <a:buSzPts val="2400"/>
              <a:buChar char="●"/>
            </a:pPr>
            <a:r>
              <a:rPr lang="en-US" sz="2400"/>
              <a:t>Unit 1 recap and discussion.</a:t>
            </a:r>
            <a:endParaRPr sz="2400"/>
          </a:p>
          <a:p>
            <a:pPr marL="457200" lvl="0" indent="-381000" rtl="0">
              <a:lnSpc>
                <a:spcPct val="94000"/>
              </a:lnSpc>
              <a:spcBef>
                <a:spcPts val="0"/>
              </a:spcBef>
              <a:spcAft>
                <a:spcPts val="0"/>
              </a:spcAft>
              <a:buSzPts val="2400"/>
              <a:buChar char="●"/>
            </a:pPr>
            <a:r>
              <a:rPr lang="en-US" sz="2400"/>
              <a:t>Generate real world takeaways.</a:t>
            </a:r>
            <a:endParaRPr sz="2400"/>
          </a:p>
          <a:p>
            <a:pPr marL="457200" lvl="0" indent="-381000" rtl="0">
              <a:lnSpc>
                <a:spcPct val="94000"/>
              </a:lnSpc>
              <a:spcBef>
                <a:spcPts val="0"/>
              </a:spcBef>
              <a:spcAft>
                <a:spcPts val="0"/>
              </a:spcAft>
              <a:buSzPts val="2400"/>
              <a:buChar char="●"/>
            </a:pPr>
            <a:r>
              <a:rPr lang="en-US" sz="2400"/>
              <a:t>Look ahead to SQL in Unit 2.</a:t>
            </a:r>
            <a:endParaRPr sz="2400"/>
          </a:p>
          <a:p>
            <a:pPr marL="457200" marR="0" lvl="0" indent="-381000" algn="l" rtl="0">
              <a:lnSpc>
                <a:spcPct val="94000"/>
              </a:lnSpc>
              <a:spcBef>
                <a:spcPts val="0"/>
              </a:spcBef>
              <a:spcAft>
                <a:spcPts val="0"/>
              </a:spcAft>
              <a:buSzPts val="2400"/>
              <a:buChar char="●"/>
            </a:pPr>
            <a:r>
              <a:rPr lang="en-US" sz="2400"/>
              <a:t>Finalize work on Project 1: Airbnb.</a:t>
            </a:r>
            <a:endParaRPr sz="2400"/>
          </a:p>
          <a:p>
            <a:pPr marL="457200" marR="0" lvl="0" indent="-381000" algn="l" rtl="0">
              <a:lnSpc>
                <a:spcPct val="94000"/>
              </a:lnSpc>
              <a:spcBef>
                <a:spcPts val="0"/>
              </a:spcBef>
              <a:spcAft>
                <a:spcPts val="0"/>
              </a:spcAft>
              <a:buSzPts val="2400"/>
              <a:buChar char="●"/>
            </a:pPr>
            <a:r>
              <a:rPr lang="en-US" sz="2400"/>
              <a:t>Present and critique Project 1.</a:t>
            </a:r>
            <a:endParaRPr sz="2400"/>
          </a:p>
        </p:txBody>
      </p:sp>
      <p:sp>
        <p:nvSpPr>
          <p:cNvPr id="1798" name="Shape 1798"/>
          <p:cNvSpPr txBox="1">
            <a:spLocks noGrp="1"/>
          </p:cNvSpPr>
          <p:nvPr>
            <p:ph type="title"/>
          </p:nvPr>
        </p:nvSpPr>
        <p:spPr>
          <a:xfrm>
            <a:off x="466293" y="560351"/>
            <a:ext cx="10515600" cy="69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Font typeface="Oswald"/>
              <a:buNone/>
            </a:pPr>
            <a:r>
              <a:rPr lang="en-US">
                <a:solidFill>
                  <a:srgbClr val="000000"/>
                </a:solidFill>
              </a:rPr>
              <a:t>WHAT’S NEXT?</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Shape 1803"/>
          <p:cNvSpPr/>
          <p:nvPr/>
        </p:nvSpPr>
        <p:spPr>
          <a:xfrm>
            <a:off x="528809" y="1200838"/>
            <a:ext cx="11012700" cy="26313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endParaRPr sz="1700">
              <a:solidFill>
                <a:schemeClr val="dk1"/>
              </a:solidFill>
              <a:latin typeface="Oswald"/>
              <a:ea typeface="Oswald"/>
              <a:cs typeface="Oswald"/>
              <a:sym typeface="Oswald"/>
            </a:endParaRPr>
          </a:p>
          <a:p>
            <a:pPr marL="0" marR="0" lvl="0" indent="0" algn="l" rtl="0">
              <a:lnSpc>
                <a:spcPct val="88333"/>
              </a:lnSpc>
              <a:spcBef>
                <a:spcPts val="0"/>
              </a:spcBef>
              <a:spcAft>
                <a:spcPts val="0"/>
              </a:spcAft>
              <a:buNone/>
            </a:pPr>
            <a:r>
              <a:rPr lang="en-US" sz="8000" b="1">
                <a:solidFill>
                  <a:srgbClr val="FFFFFF"/>
                </a:solidFill>
                <a:latin typeface="Oswald"/>
                <a:ea typeface="Oswald"/>
                <a:cs typeface="Oswald"/>
                <a:sym typeface="Oswald"/>
              </a:rPr>
              <a:t>UNIT 1:</a:t>
            </a:r>
            <a:br>
              <a:rPr lang="en-US" sz="8000" b="1">
                <a:solidFill>
                  <a:srgbClr val="FFFFFF"/>
                </a:solidFill>
                <a:latin typeface="Oswald"/>
                <a:ea typeface="Oswald"/>
                <a:cs typeface="Oswald"/>
                <a:sym typeface="Oswald"/>
              </a:rPr>
            </a:br>
            <a:r>
              <a:rPr lang="en-US" sz="8000" b="1">
                <a:solidFill>
                  <a:srgbClr val="FFFFFF"/>
                </a:solidFill>
                <a:latin typeface="Oswald"/>
                <a:ea typeface="Oswald"/>
                <a:cs typeface="Oswald"/>
                <a:sym typeface="Oswald"/>
              </a:rPr>
              <a:t>REVIEW</a:t>
            </a:r>
            <a:endParaRPr sz="8000" b="1">
              <a:solidFill>
                <a:srgbClr val="FFFFFF"/>
              </a:solidFill>
              <a:latin typeface="Oswald"/>
              <a:ea typeface="Oswald"/>
              <a:cs typeface="Oswald"/>
              <a:sym typeface="Oswald"/>
            </a:endParaRPr>
          </a:p>
        </p:txBody>
      </p:sp>
      <p:sp>
        <p:nvSpPr>
          <p:cNvPr id="1804" name="Shape 1804"/>
          <p:cNvSpPr txBox="1">
            <a:spLocks noGrp="1"/>
          </p:cNvSpPr>
          <p:nvPr>
            <p:ph type="title"/>
          </p:nvPr>
        </p:nvSpPr>
        <p:spPr>
          <a:xfrm>
            <a:off x="464932" y="563693"/>
            <a:ext cx="11098800" cy="6699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Font typeface="Oswald"/>
              <a:buNone/>
            </a:pPr>
            <a:r>
              <a:rPr lang="en-US"/>
              <a:t>UNIT RECAP</a:t>
            </a:r>
            <a:endParaRPr/>
          </a:p>
        </p:txBody>
      </p:sp>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Shape 1809"/>
          <p:cNvSpPr txBox="1">
            <a:spLocks noGrp="1"/>
          </p:cNvSpPr>
          <p:nvPr>
            <p:ph type="body" idx="4294967295"/>
          </p:nvPr>
        </p:nvSpPr>
        <p:spPr>
          <a:xfrm>
            <a:off x="595350" y="1153706"/>
            <a:ext cx="11001300" cy="514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800" b="1" dirty="0"/>
              <a:t>In Unit 1, we learned how to:</a:t>
            </a:r>
            <a:br>
              <a:rPr lang="en-US" sz="1800" dirty="0"/>
            </a:br>
            <a:endParaRPr sz="1800" dirty="0"/>
          </a:p>
          <a:p>
            <a:pPr marL="457200" lvl="0" indent="-317500" rtl="0">
              <a:lnSpc>
                <a:spcPct val="115000"/>
              </a:lnSpc>
              <a:spcBef>
                <a:spcPts val="0"/>
              </a:spcBef>
              <a:spcAft>
                <a:spcPts val="0"/>
              </a:spcAft>
              <a:buSzPts val="1400"/>
              <a:buAutoNum type="arabicPeriod"/>
            </a:pPr>
            <a:r>
              <a:rPr lang="en-US" sz="1800" dirty="0"/>
              <a:t>Define methods for thinking about how to solve problems with data, including </a:t>
            </a:r>
            <a:r>
              <a:rPr lang="en-US" sz="1800" b="1" dirty="0"/>
              <a:t>GA’s</a:t>
            </a:r>
            <a:r>
              <a:rPr lang="en-US" sz="1800" dirty="0"/>
              <a:t> </a:t>
            </a:r>
            <a:r>
              <a:rPr lang="en-US" sz="1800" b="1" dirty="0"/>
              <a:t>data workflow </a:t>
            </a:r>
            <a:r>
              <a:rPr lang="en-US" sz="1800" dirty="0"/>
              <a:t>and the </a:t>
            </a:r>
            <a:r>
              <a:rPr lang="en-US" sz="1800" b="1" dirty="0"/>
              <a:t>five V’s of data</a:t>
            </a:r>
            <a:r>
              <a:rPr lang="en-US" sz="1800" dirty="0"/>
              <a:t>.</a:t>
            </a:r>
            <a:endParaRPr sz="1800" dirty="0"/>
          </a:p>
          <a:p>
            <a:pPr marL="457200" lvl="0" indent="-317500" rtl="0">
              <a:lnSpc>
                <a:spcPct val="115000"/>
              </a:lnSpc>
              <a:spcBef>
                <a:spcPts val="0"/>
              </a:spcBef>
              <a:spcAft>
                <a:spcPts val="0"/>
              </a:spcAft>
              <a:buSzPts val="1400"/>
              <a:buAutoNum type="arabicPeriod"/>
            </a:pPr>
            <a:r>
              <a:rPr lang="en-US" sz="1800" dirty="0"/>
              <a:t>Apply foundational principles - like color - to successfully visualize and present data.</a:t>
            </a:r>
            <a:endParaRPr sz="1800" dirty="0"/>
          </a:p>
          <a:p>
            <a:pPr marL="457200" lvl="0" indent="-317500" rtl="0">
              <a:lnSpc>
                <a:spcPct val="115000"/>
              </a:lnSpc>
              <a:spcBef>
                <a:spcPts val="0"/>
              </a:spcBef>
              <a:spcAft>
                <a:spcPts val="0"/>
              </a:spcAft>
              <a:buSzPts val="1400"/>
              <a:buAutoNum type="arabicPeriod"/>
            </a:pPr>
            <a:r>
              <a:rPr lang="en-US" sz="1800" dirty="0"/>
              <a:t>Explain common strategies for </a:t>
            </a:r>
            <a:r>
              <a:rPr lang="en-US" sz="1800" b="1" dirty="0"/>
              <a:t>communicating data narratives</a:t>
            </a:r>
            <a:r>
              <a:rPr lang="en-US" sz="1800" dirty="0"/>
              <a:t>, including how to: different narrative strategies, focusing on data, anticipating key stakeholder concerns, and selecting visualizations with purpose.</a:t>
            </a:r>
            <a:endParaRPr sz="1800" dirty="0"/>
          </a:p>
          <a:p>
            <a:pPr marL="457200" lvl="0" indent="-317500" rtl="0">
              <a:lnSpc>
                <a:spcPct val="115000"/>
              </a:lnSpc>
              <a:spcBef>
                <a:spcPts val="0"/>
              </a:spcBef>
              <a:spcAft>
                <a:spcPts val="0"/>
              </a:spcAft>
              <a:buSzPts val="1400"/>
              <a:buAutoNum type="arabicPeriod"/>
            </a:pPr>
            <a:r>
              <a:rPr lang="en-US" sz="1800" dirty="0"/>
              <a:t>Applied data cleaning techniques and strategies, while </a:t>
            </a:r>
            <a:r>
              <a:rPr lang="en-US" sz="1800" b="1" dirty="0">
                <a:solidFill>
                  <a:srgbClr val="7A1743"/>
                </a:solidFill>
                <a:latin typeface="Roboto Mono"/>
                <a:ea typeface="Roboto Mono"/>
                <a:cs typeface="Roboto Mono"/>
                <a:sym typeface="Roboto Mono"/>
              </a:rPr>
              <a:t>NULLs</a:t>
            </a:r>
            <a:r>
              <a:rPr lang="en-US" sz="1800" dirty="0"/>
              <a:t> were introduced with four options for preparation. </a:t>
            </a:r>
            <a:endParaRPr sz="1800" dirty="0"/>
          </a:p>
          <a:p>
            <a:pPr marL="457200" lvl="0" indent="-317500" rtl="0">
              <a:lnSpc>
                <a:spcPct val="115000"/>
              </a:lnSpc>
              <a:spcBef>
                <a:spcPts val="0"/>
              </a:spcBef>
              <a:spcAft>
                <a:spcPts val="0"/>
              </a:spcAft>
              <a:buSzPts val="1400"/>
              <a:buAutoNum type="arabicPeriod"/>
            </a:pPr>
            <a:r>
              <a:rPr lang="en-US" sz="1800" dirty="0"/>
              <a:t>Demonstrated how to use </a:t>
            </a:r>
            <a:r>
              <a:rPr lang="en-US" sz="1800" b="1" dirty="0"/>
              <a:t>named ranges.</a:t>
            </a:r>
            <a:endParaRPr sz="1800" b="1" dirty="0"/>
          </a:p>
          <a:p>
            <a:pPr marL="457200" lvl="0" indent="-317500" rtl="0">
              <a:lnSpc>
                <a:spcPct val="115000"/>
              </a:lnSpc>
              <a:spcBef>
                <a:spcPts val="0"/>
              </a:spcBef>
              <a:spcAft>
                <a:spcPts val="0"/>
              </a:spcAft>
              <a:buSzPts val="1400"/>
              <a:buAutoNum type="arabicPeriod"/>
            </a:pPr>
            <a:r>
              <a:rPr lang="en-US" sz="1800" dirty="0"/>
              <a:t>Introduced and explained the differences between different data referencing techniques in Excel, including </a:t>
            </a:r>
            <a:r>
              <a:rPr lang="en-US" sz="1800" b="1" dirty="0">
                <a:solidFill>
                  <a:srgbClr val="7A1743"/>
                </a:solidFill>
                <a:latin typeface="Roboto Mono"/>
                <a:ea typeface="Roboto Mono"/>
                <a:cs typeface="Roboto Mono"/>
                <a:sym typeface="Roboto Mono"/>
              </a:rPr>
              <a:t>VLOOKUP</a:t>
            </a:r>
            <a:r>
              <a:rPr lang="en-US" sz="1800" dirty="0"/>
              <a:t>, </a:t>
            </a:r>
            <a:r>
              <a:rPr lang="en-US" sz="1800" b="1" dirty="0">
                <a:solidFill>
                  <a:srgbClr val="7A1743"/>
                </a:solidFill>
                <a:latin typeface="Roboto Mono"/>
                <a:ea typeface="Roboto Mono"/>
                <a:cs typeface="Roboto Mono"/>
                <a:sym typeface="Roboto Mono"/>
              </a:rPr>
              <a:t>HLOOKUP</a:t>
            </a:r>
            <a:r>
              <a:rPr lang="en-US" sz="1800" dirty="0"/>
              <a:t>, and </a:t>
            </a:r>
            <a:r>
              <a:rPr lang="en-US" sz="1800" b="1" dirty="0">
                <a:solidFill>
                  <a:srgbClr val="7A1743"/>
                </a:solidFill>
                <a:latin typeface="Roboto Mono"/>
                <a:ea typeface="Roboto Mono"/>
                <a:cs typeface="Roboto Mono"/>
                <a:sym typeface="Roboto Mono"/>
              </a:rPr>
              <a:t>INDEX</a:t>
            </a:r>
            <a:r>
              <a:rPr lang="en-US" sz="1800" dirty="0"/>
              <a:t> / </a:t>
            </a:r>
            <a:r>
              <a:rPr lang="en-US" sz="1800" b="1" dirty="0">
                <a:solidFill>
                  <a:srgbClr val="7A1743"/>
                </a:solidFill>
                <a:latin typeface="Roboto Mono"/>
                <a:ea typeface="Roboto Mono"/>
                <a:cs typeface="Roboto Mono"/>
                <a:sym typeface="Roboto Mono"/>
              </a:rPr>
              <a:t>MATCH</a:t>
            </a:r>
            <a:r>
              <a:rPr lang="en-US" sz="1800" dirty="0">
                <a:solidFill>
                  <a:srgbClr val="000000"/>
                </a:solidFill>
              </a:rPr>
              <a:t>.</a:t>
            </a:r>
            <a:endParaRPr sz="1800" dirty="0">
              <a:solidFill>
                <a:srgbClr val="000000"/>
              </a:solidFill>
            </a:endParaRPr>
          </a:p>
          <a:p>
            <a:pPr marL="457200" lvl="0" indent="-317500" rtl="0">
              <a:lnSpc>
                <a:spcPct val="115000"/>
              </a:lnSpc>
              <a:spcBef>
                <a:spcPts val="0"/>
              </a:spcBef>
              <a:spcAft>
                <a:spcPts val="0"/>
              </a:spcAft>
              <a:buSzPts val="1400"/>
              <a:buAutoNum type="arabicPeriod"/>
            </a:pPr>
            <a:r>
              <a:rPr lang="en-US" sz="1800" dirty="0"/>
              <a:t>Use </a:t>
            </a:r>
            <a:r>
              <a:rPr lang="en-US" sz="1800" b="1" dirty="0"/>
              <a:t>aggregate functions, Pivot Tables</a:t>
            </a:r>
            <a:r>
              <a:rPr lang="en-US" sz="1800" dirty="0"/>
              <a:t>, and other methods to summarize data.</a:t>
            </a:r>
            <a:endParaRPr sz="1800" dirty="0">
              <a:latin typeface="Arial"/>
              <a:ea typeface="Arial"/>
              <a:cs typeface="Arial"/>
              <a:sym typeface="Arial"/>
            </a:endParaRPr>
          </a:p>
          <a:p>
            <a:pPr marL="457200" lvl="0" indent="-317500" rtl="0">
              <a:lnSpc>
                <a:spcPct val="115000"/>
              </a:lnSpc>
              <a:spcBef>
                <a:spcPts val="0"/>
              </a:spcBef>
              <a:spcAft>
                <a:spcPts val="0"/>
              </a:spcAft>
              <a:buSzPts val="1400"/>
              <a:buAutoNum type="arabicPeriod"/>
            </a:pPr>
            <a:r>
              <a:rPr lang="en-US" sz="1800" dirty="0"/>
              <a:t>Explain different types of statistical analysis and demonstrate basic statistical functions in Excel.</a:t>
            </a:r>
            <a:endParaRPr sz="1800" dirty="0">
              <a:latin typeface="Arial"/>
              <a:ea typeface="Arial"/>
              <a:cs typeface="Arial"/>
              <a:sym typeface="Arial"/>
            </a:endParaRPr>
          </a:p>
          <a:p>
            <a:pPr marL="0" marR="0" lvl="0" indent="0" algn="l" rtl="0">
              <a:lnSpc>
                <a:spcPct val="115000"/>
              </a:lnSpc>
              <a:spcBef>
                <a:spcPts val="1125"/>
              </a:spcBef>
              <a:spcAft>
                <a:spcPts val="0"/>
              </a:spcAft>
              <a:buNone/>
            </a:pPr>
            <a:endParaRPr sz="1400" dirty="0"/>
          </a:p>
        </p:txBody>
      </p:sp>
      <p:sp>
        <p:nvSpPr>
          <p:cNvPr id="1810" name="Shape 1810"/>
          <p:cNvSpPr txBox="1">
            <a:spLocks noGrp="1"/>
          </p:cNvSpPr>
          <p:nvPr>
            <p:ph type="title"/>
          </p:nvPr>
        </p:nvSpPr>
        <p:spPr>
          <a:xfrm>
            <a:off x="466293" y="560351"/>
            <a:ext cx="10515600" cy="69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Font typeface="Oswald"/>
              <a:buNone/>
            </a:pPr>
            <a:r>
              <a:rPr lang="en-US" dirty="0">
                <a:solidFill>
                  <a:srgbClr val="000000"/>
                </a:solidFill>
              </a:rPr>
              <a:t>UNIT 1 RECAP</a:t>
            </a:r>
            <a:endParaRPr sz="3200" b="1" i="0" u="none" strike="noStrike" cap="none" dirty="0">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Shape 1815"/>
          <p:cNvSpPr txBox="1">
            <a:spLocks noGrp="1"/>
          </p:cNvSpPr>
          <p:nvPr>
            <p:ph type="body" idx="4294967295"/>
          </p:nvPr>
        </p:nvSpPr>
        <p:spPr>
          <a:xfrm>
            <a:off x="595350" y="1361839"/>
            <a:ext cx="11001300" cy="34197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50000"/>
              </a:lnSpc>
              <a:spcBef>
                <a:spcPts val="1125"/>
              </a:spcBef>
              <a:spcAft>
                <a:spcPts val="0"/>
              </a:spcAft>
              <a:buSzPts val="2400"/>
              <a:buAutoNum type="arabicPeriod"/>
            </a:pPr>
            <a:r>
              <a:rPr lang="en-US" sz="2400"/>
              <a:t>Our </a:t>
            </a:r>
            <a:r>
              <a:rPr lang="en-US" sz="2400" b="1" u="sng">
                <a:solidFill>
                  <a:schemeClr val="hlink"/>
                </a:solidFill>
                <a:hlinkClick r:id="rId3"/>
              </a:rPr>
              <a:t>Unit 1 Review Guide</a:t>
            </a:r>
            <a:r>
              <a:rPr lang="en-US" sz="2400" u="sng">
                <a:solidFill>
                  <a:schemeClr val="hlink"/>
                </a:solidFill>
                <a:hlinkClick r:id="rId3"/>
              </a:rPr>
              <a:t> is available here</a:t>
            </a:r>
            <a:r>
              <a:rPr lang="en-US" sz="2400"/>
              <a:t>. </a:t>
            </a:r>
            <a:endParaRPr sz="2400"/>
          </a:p>
          <a:p>
            <a:pPr marL="457200" marR="0" lvl="0" indent="-381000" algn="l" rtl="0">
              <a:lnSpc>
                <a:spcPct val="150000"/>
              </a:lnSpc>
              <a:spcBef>
                <a:spcPts val="0"/>
              </a:spcBef>
              <a:spcAft>
                <a:spcPts val="0"/>
              </a:spcAft>
              <a:buSzPts val="2400"/>
              <a:buAutoNum type="arabicPeriod"/>
            </a:pPr>
            <a:r>
              <a:rPr lang="en-US" sz="2400"/>
              <a:t>Take a few minutes to look it over.</a:t>
            </a:r>
            <a:endParaRPr sz="2400"/>
          </a:p>
          <a:p>
            <a:pPr marL="457200" marR="0" lvl="0" indent="-381000" algn="l" rtl="0">
              <a:lnSpc>
                <a:spcPct val="150000"/>
              </a:lnSpc>
              <a:spcBef>
                <a:spcPts val="0"/>
              </a:spcBef>
              <a:spcAft>
                <a:spcPts val="0"/>
              </a:spcAft>
              <a:buSzPts val="2400"/>
              <a:buAutoNum type="arabicPeriod"/>
            </a:pPr>
            <a:r>
              <a:rPr lang="en-US" sz="2400"/>
              <a:t>Note any remaining questions you may have.</a:t>
            </a:r>
            <a:endParaRPr sz="2400"/>
          </a:p>
        </p:txBody>
      </p:sp>
      <p:sp>
        <p:nvSpPr>
          <p:cNvPr id="1816" name="Shape 1816"/>
          <p:cNvSpPr txBox="1">
            <a:spLocks noGrp="1"/>
          </p:cNvSpPr>
          <p:nvPr>
            <p:ph type="title"/>
          </p:nvPr>
        </p:nvSpPr>
        <p:spPr>
          <a:xfrm>
            <a:off x="466293" y="560351"/>
            <a:ext cx="10515600" cy="69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Font typeface="Oswald"/>
              <a:buNone/>
            </a:pPr>
            <a:r>
              <a:rPr lang="en-US">
                <a:solidFill>
                  <a:srgbClr val="000000"/>
                </a:solidFill>
              </a:rPr>
              <a:t>UNIT REVIEW</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Shape 1821"/>
          <p:cNvSpPr txBox="1">
            <a:spLocks noGrp="1"/>
          </p:cNvSpPr>
          <p:nvPr>
            <p:ph type="body" idx="1"/>
          </p:nvPr>
        </p:nvSpPr>
        <p:spPr>
          <a:xfrm>
            <a:off x="3060325" y="2172846"/>
            <a:ext cx="7522800" cy="28053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000" b="0" i="0" u="none" strike="noStrike" cap="none">
                <a:solidFill>
                  <a:schemeClr val="dk1"/>
                </a:solidFill>
                <a:latin typeface="Georgia"/>
                <a:ea typeface="Georgia"/>
                <a:cs typeface="Georgia"/>
                <a:sym typeface="Georgia"/>
              </a:rPr>
              <a:t>Pair up and take </a:t>
            </a:r>
            <a:r>
              <a:rPr lang="en-US" sz="2000"/>
              <a:t>10</a:t>
            </a:r>
            <a:r>
              <a:rPr lang="en-US" sz="2000" b="0" i="0" u="none" strike="noStrike" cap="none">
                <a:solidFill>
                  <a:schemeClr val="dk1"/>
                </a:solidFill>
                <a:latin typeface="Georgia"/>
                <a:ea typeface="Georgia"/>
                <a:cs typeface="Georgia"/>
                <a:sym typeface="Georgia"/>
              </a:rPr>
              <a:t> minutes to </a:t>
            </a:r>
            <a:r>
              <a:rPr lang="en-US" sz="2000"/>
              <a:t>discuss</a:t>
            </a:r>
            <a:r>
              <a:rPr lang="en-US" sz="2000" b="0" i="0" u="none" strike="noStrike" cap="none">
                <a:solidFill>
                  <a:schemeClr val="dk1"/>
                </a:solidFill>
                <a:latin typeface="Georgia"/>
                <a:ea typeface="Georgia"/>
                <a:cs typeface="Georgia"/>
                <a:sym typeface="Georgia"/>
              </a:rPr>
              <a:t>: </a:t>
            </a:r>
            <a:br>
              <a:rPr lang="en-US" sz="2000" b="0" i="0" u="none" strike="noStrike" cap="none">
                <a:solidFill>
                  <a:schemeClr val="dk1"/>
                </a:solidFill>
                <a:latin typeface="Georgia"/>
                <a:ea typeface="Georgia"/>
                <a:cs typeface="Georgia"/>
                <a:sym typeface="Georgia"/>
              </a:rPr>
            </a:br>
            <a:endParaRPr sz="2000"/>
          </a:p>
          <a:p>
            <a:pPr marL="457200" marR="0" lvl="0" indent="-355600" algn="l" rtl="0">
              <a:lnSpc>
                <a:spcPct val="114000"/>
              </a:lnSpc>
              <a:spcBef>
                <a:spcPts val="600"/>
              </a:spcBef>
              <a:spcAft>
                <a:spcPts val="0"/>
              </a:spcAft>
              <a:buClr>
                <a:schemeClr val="dk1"/>
              </a:buClr>
              <a:buSzPts val="2000"/>
              <a:buFont typeface="Georgia"/>
              <a:buAutoNum type="arabicPeriod"/>
            </a:pPr>
            <a:r>
              <a:rPr lang="en-US" sz="2000"/>
              <a:t>What are some key takeaways from Unit 1?</a:t>
            </a:r>
            <a:endParaRPr sz="2000"/>
          </a:p>
          <a:p>
            <a:pPr marL="457200" marR="0" lvl="0" indent="-355600" algn="l" rtl="0">
              <a:lnSpc>
                <a:spcPct val="114000"/>
              </a:lnSpc>
              <a:spcBef>
                <a:spcPts val="0"/>
              </a:spcBef>
              <a:spcAft>
                <a:spcPts val="0"/>
              </a:spcAft>
              <a:buClr>
                <a:schemeClr val="dk1"/>
              </a:buClr>
              <a:buSzPts val="2000"/>
              <a:buFont typeface="Georgia"/>
              <a:buAutoNum type="arabicPeriod"/>
            </a:pPr>
            <a:r>
              <a:rPr lang="en-US" sz="2000"/>
              <a:t>What you can do to make these takeaways actionable or valuable in  your team, organization, or workplace?</a:t>
            </a:r>
            <a:endParaRPr sz="2000"/>
          </a:p>
        </p:txBody>
      </p:sp>
      <p:sp>
        <p:nvSpPr>
          <p:cNvPr id="1822" name="Shape 1822"/>
          <p:cNvSpPr txBox="1">
            <a:spLocks noGrp="1"/>
          </p:cNvSpPr>
          <p:nvPr>
            <p:ph type="body" idx="2"/>
          </p:nvPr>
        </p:nvSpPr>
        <p:spPr>
          <a:xfrm>
            <a:off x="3232086" y="4978116"/>
            <a:ext cx="7179300" cy="3735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Font typeface="Calibri"/>
              <a:buNone/>
            </a:pPr>
            <a:r>
              <a:rPr lang="en-US" sz="2000"/>
              <a:t>Be p</a:t>
            </a:r>
            <a:r>
              <a:rPr lang="en-US" sz="2000" b="0" i="0" u="none" strike="noStrike" cap="none">
                <a:solidFill>
                  <a:schemeClr val="dk1"/>
                </a:solidFill>
                <a:latin typeface="Georgia"/>
                <a:ea typeface="Georgia"/>
                <a:cs typeface="Georgia"/>
                <a:sym typeface="Georgia"/>
              </a:rPr>
              <a:t>repared to share your answers with the </a:t>
            </a:r>
            <a:r>
              <a:rPr lang="en-US" sz="2000"/>
              <a:t>other teams!</a:t>
            </a:r>
            <a:endParaRPr sz="2000" b="0" i="0" u="none" strike="noStrike" cap="none">
              <a:solidFill>
                <a:schemeClr val="dk1"/>
              </a:solidFill>
              <a:latin typeface="Georgia"/>
              <a:ea typeface="Georgia"/>
              <a:cs typeface="Georgia"/>
              <a:sym typeface="Georgia"/>
            </a:endParaRPr>
          </a:p>
        </p:txBody>
      </p:sp>
      <p:sp>
        <p:nvSpPr>
          <p:cNvPr id="1823" name="Shape 1823"/>
          <p:cNvSpPr txBox="1">
            <a:spLocks noGrp="1"/>
          </p:cNvSpPr>
          <p:nvPr>
            <p:ph type="title"/>
          </p:nvPr>
        </p:nvSpPr>
        <p:spPr>
          <a:xfrm>
            <a:off x="466293" y="560351"/>
            <a:ext cx="10515600" cy="69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Font typeface="Oswald"/>
              <a:buNone/>
            </a:pPr>
            <a:r>
              <a:rPr lang="en-US">
                <a:solidFill>
                  <a:srgbClr val="000000"/>
                </a:solidFill>
              </a:rPr>
              <a:t>UNIT REVIEW</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Shape 1849"/>
          <p:cNvSpPr/>
          <p:nvPr/>
        </p:nvSpPr>
        <p:spPr>
          <a:xfrm>
            <a:off x="528809" y="1200838"/>
            <a:ext cx="11012886" cy="2631375"/>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endParaRPr sz="1687">
              <a:solidFill>
                <a:schemeClr val="dk1"/>
              </a:solidFill>
              <a:latin typeface="Oswald"/>
              <a:ea typeface="Oswald"/>
              <a:cs typeface="Oswald"/>
              <a:sym typeface="Oswald"/>
            </a:endParaRPr>
          </a:p>
          <a:p>
            <a:pPr marL="0" marR="0" lvl="0" indent="0" algn="l" rtl="0">
              <a:lnSpc>
                <a:spcPct val="88333"/>
              </a:lnSpc>
              <a:spcBef>
                <a:spcPts val="0"/>
              </a:spcBef>
              <a:spcAft>
                <a:spcPts val="0"/>
              </a:spcAft>
              <a:buNone/>
            </a:pPr>
            <a:r>
              <a:rPr lang="en-US" sz="8000" b="1">
                <a:solidFill>
                  <a:srgbClr val="FFFFFF"/>
                </a:solidFill>
                <a:latin typeface="Oswald"/>
                <a:ea typeface="Oswald"/>
                <a:cs typeface="Oswald"/>
                <a:sym typeface="Oswald"/>
              </a:rPr>
              <a:t>RESOURCES</a:t>
            </a:r>
            <a:endParaRPr/>
          </a:p>
        </p:txBody>
      </p:sp>
      <p:sp>
        <p:nvSpPr>
          <p:cNvPr id="1850" name="Shape 1850"/>
          <p:cNvSpPr txBox="1">
            <a:spLocks noGrp="1"/>
          </p:cNvSpPr>
          <p:nvPr>
            <p:ph type="title"/>
          </p:nvPr>
        </p:nvSpPr>
        <p:spPr>
          <a:xfrm>
            <a:off x="464932" y="563693"/>
            <a:ext cx="11098796" cy="6701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STATISTICAL ANALYSIS</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Shape 1855"/>
          <p:cNvSpPr txBox="1">
            <a:spLocks noGrp="1"/>
          </p:cNvSpPr>
          <p:nvPr>
            <p:ph type="body" idx="4294967295"/>
          </p:nvPr>
        </p:nvSpPr>
        <p:spPr>
          <a:xfrm>
            <a:off x="595350" y="1361853"/>
            <a:ext cx="11001300" cy="4471800"/>
          </a:xfrm>
          <a:prstGeom prst="rect">
            <a:avLst/>
          </a:prstGeom>
          <a:noFill/>
          <a:ln>
            <a:noFill/>
          </a:ln>
        </p:spPr>
        <p:txBody>
          <a:bodyPr spcFirstLastPara="1" wrap="square" lIns="91425" tIns="91425" rIns="91425" bIns="91425" anchor="t" anchorCtr="0">
            <a:noAutofit/>
          </a:bodyPr>
          <a:lstStyle/>
          <a:p>
            <a:pPr marL="457200" lvl="0" indent="-342900" rtl="0">
              <a:lnSpc>
                <a:spcPct val="115000"/>
              </a:lnSpc>
              <a:spcBef>
                <a:spcPts val="0"/>
              </a:spcBef>
              <a:spcAft>
                <a:spcPts val="0"/>
              </a:spcAft>
              <a:buSzPts val="1800"/>
              <a:buChar char="●"/>
            </a:pPr>
            <a:r>
              <a:rPr lang="en-US" sz="1800"/>
              <a:t>Using Excel’s Analysis ToolPak Add-In: </a:t>
            </a:r>
            <a:r>
              <a:rPr lang="en-US" sz="1800" u="sng">
                <a:solidFill>
                  <a:schemeClr val="hlink"/>
                </a:solidFill>
                <a:hlinkClick r:id="rId3"/>
              </a:rPr>
              <a:t>http://www.nvc.vt.edu/rmajor/bit5724/AnalysisToolPakGuide.pdf</a:t>
            </a:r>
            <a:endParaRPr sz="1800" u="sng">
              <a:solidFill>
                <a:srgbClr val="1155CC"/>
              </a:solidFill>
            </a:endParaRPr>
          </a:p>
          <a:p>
            <a:pPr marL="0" lvl="0" indent="0" rtl="0">
              <a:lnSpc>
                <a:spcPct val="115000"/>
              </a:lnSpc>
              <a:spcBef>
                <a:spcPts val="0"/>
              </a:spcBef>
              <a:spcAft>
                <a:spcPts val="0"/>
              </a:spcAft>
              <a:buNone/>
            </a:pPr>
            <a:endParaRPr sz="1800" u="sng">
              <a:solidFill>
                <a:srgbClr val="1155CC"/>
              </a:solidFill>
            </a:endParaRPr>
          </a:p>
          <a:p>
            <a:pPr marL="457200" lvl="0" indent="-342900" rtl="0">
              <a:lnSpc>
                <a:spcPct val="115000"/>
              </a:lnSpc>
              <a:spcBef>
                <a:spcPts val="938"/>
              </a:spcBef>
              <a:spcAft>
                <a:spcPts val="0"/>
              </a:spcAft>
              <a:buSzPts val="1800"/>
              <a:buChar char="●"/>
            </a:pPr>
            <a:r>
              <a:rPr lang="en-US" sz="1800" u="sng"/>
              <a:t>Statistical Analysis Handbook</a:t>
            </a:r>
            <a:r>
              <a:rPr lang="en-US" sz="1800"/>
              <a:t> by Dr. M J de Smith (found in your student resource folder)</a:t>
            </a:r>
            <a:endParaRPr sz="1800"/>
          </a:p>
          <a:p>
            <a:pPr marL="0" lvl="0" indent="0" rtl="0">
              <a:lnSpc>
                <a:spcPct val="115000"/>
              </a:lnSpc>
              <a:spcBef>
                <a:spcPts val="938"/>
              </a:spcBef>
              <a:spcAft>
                <a:spcPts val="0"/>
              </a:spcAft>
              <a:buNone/>
            </a:pPr>
            <a:endParaRPr sz="1800"/>
          </a:p>
          <a:p>
            <a:pPr marL="457200" lvl="0" indent="-342900" rtl="0">
              <a:lnSpc>
                <a:spcPct val="115000"/>
              </a:lnSpc>
              <a:spcBef>
                <a:spcPts val="938"/>
              </a:spcBef>
              <a:spcAft>
                <a:spcPts val="0"/>
              </a:spcAft>
              <a:buSzPts val="1800"/>
              <a:buChar char="●"/>
            </a:pPr>
            <a:r>
              <a:rPr lang="en-US" sz="1800" u="sng"/>
              <a:t>Basic Business Statistics, Concepts and Applications</a:t>
            </a:r>
            <a:r>
              <a:rPr lang="en-US" sz="1800"/>
              <a:t> by Berenson, Levine, Krehbiel. 12</a:t>
            </a:r>
            <a:r>
              <a:rPr lang="en-US" sz="1800" baseline="30000"/>
              <a:t>th</a:t>
            </a:r>
            <a:r>
              <a:rPr lang="en-US" sz="1800"/>
              <a:t> Edition. (Available for free download online: </a:t>
            </a:r>
            <a:r>
              <a:rPr lang="en-US" sz="1800" u="sng">
                <a:solidFill>
                  <a:schemeClr val="hlink"/>
                </a:solidFill>
                <a:hlinkClick r:id="rId4"/>
              </a:rPr>
              <a:t>https://goo.gl/N4z2VQ</a:t>
            </a:r>
            <a:r>
              <a:rPr lang="en-US" sz="1800"/>
              <a:t>)</a:t>
            </a:r>
            <a:endParaRPr sz="1800"/>
          </a:p>
          <a:p>
            <a:pPr marL="0" lvl="0" indent="0" rtl="0">
              <a:lnSpc>
                <a:spcPct val="115000"/>
              </a:lnSpc>
              <a:spcBef>
                <a:spcPts val="938"/>
              </a:spcBef>
              <a:spcAft>
                <a:spcPts val="0"/>
              </a:spcAft>
              <a:buNone/>
            </a:pPr>
            <a:endParaRPr sz="1800"/>
          </a:p>
          <a:p>
            <a:pPr marL="457200" lvl="0" indent="-342900" rtl="0">
              <a:lnSpc>
                <a:spcPct val="115000"/>
              </a:lnSpc>
              <a:spcBef>
                <a:spcPts val="938"/>
              </a:spcBef>
              <a:spcAft>
                <a:spcPts val="0"/>
              </a:spcAft>
              <a:buSzPts val="1800"/>
              <a:buChar char="●"/>
            </a:pPr>
            <a:r>
              <a:rPr lang="en-US" sz="1800" u="sng"/>
              <a:t>An Introduction to Statistical Learning with applications in R</a:t>
            </a:r>
            <a:r>
              <a:rPr lang="en-US" sz="1800"/>
              <a:t>:  </a:t>
            </a:r>
            <a:r>
              <a:rPr lang="en-US" sz="1800" u="sng">
                <a:solidFill>
                  <a:schemeClr val="hlink"/>
                </a:solidFill>
                <a:hlinkClick r:id="rId5"/>
              </a:rPr>
              <a:t>https://goo.gl/6AUuno</a:t>
            </a:r>
            <a:endParaRPr sz="1800"/>
          </a:p>
        </p:txBody>
      </p:sp>
      <p:sp>
        <p:nvSpPr>
          <p:cNvPr id="1856" name="Shape 1856"/>
          <p:cNvSpPr txBox="1">
            <a:spLocks noGrp="1"/>
          </p:cNvSpPr>
          <p:nvPr>
            <p:ph type="title"/>
          </p:nvPr>
        </p:nvSpPr>
        <p:spPr>
          <a:xfrm>
            <a:off x="466293" y="560351"/>
            <a:ext cx="10515600" cy="69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Font typeface="Oswald"/>
              <a:buNone/>
            </a:pPr>
            <a:r>
              <a:rPr lang="en-US">
                <a:solidFill>
                  <a:srgbClr val="000000"/>
                </a:solidFill>
              </a:rPr>
              <a:t>RESOURCES</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Shape 1579"/>
          <p:cNvSpPr/>
          <p:nvPr/>
        </p:nvSpPr>
        <p:spPr>
          <a:xfrm>
            <a:off x="562353" y="1492797"/>
            <a:ext cx="11001375" cy="263128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US" sz="8000" b="1" i="0" u="none" strike="noStrike" cap="none">
                <a:solidFill>
                  <a:srgbClr val="FFFFFF"/>
                </a:solidFill>
                <a:latin typeface="Oswald"/>
                <a:ea typeface="Oswald"/>
                <a:cs typeface="Oswald"/>
                <a:sym typeface="Oswald"/>
              </a:rPr>
              <a:t>OPENING </a:t>
            </a:r>
            <a:endParaRPr/>
          </a:p>
        </p:txBody>
      </p:sp>
      <p:sp>
        <p:nvSpPr>
          <p:cNvPr id="1580" name="Shape 1580"/>
          <p:cNvSpPr txBox="1">
            <a:spLocks noGrp="1"/>
          </p:cNvSpPr>
          <p:nvPr>
            <p:ph type="title"/>
          </p:nvPr>
        </p:nvSpPr>
        <p:spPr>
          <a:xfrm>
            <a:off x="464932" y="563693"/>
            <a:ext cx="11098796" cy="6701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1860"/>
        <p:cNvGrpSpPr/>
        <p:nvPr/>
      </p:nvGrpSpPr>
      <p:grpSpPr>
        <a:xfrm>
          <a:off x="0" y="0"/>
          <a:ext cx="0" cy="0"/>
          <a:chOff x="0" y="0"/>
          <a:chExt cx="0" cy="0"/>
        </a:xfrm>
      </p:grpSpPr>
      <p:sp>
        <p:nvSpPr>
          <p:cNvPr id="1861" name="Shape 1861"/>
          <p:cNvSpPr/>
          <p:nvPr/>
        </p:nvSpPr>
        <p:spPr>
          <a:xfrm>
            <a:off x="595313" y="1486576"/>
            <a:ext cx="11001300" cy="1514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7500" b="1" i="0" u="none" strike="noStrike" cap="none">
                <a:solidFill>
                  <a:srgbClr val="FFFFFF"/>
                </a:solidFill>
                <a:latin typeface="Oswald"/>
                <a:ea typeface="Oswald"/>
                <a:cs typeface="Oswald"/>
                <a:sym typeface="Oswald"/>
              </a:rPr>
              <a:t>EXIT TICKET </a:t>
            </a:r>
            <a:endParaRPr sz="1300"/>
          </a:p>
          <a:p>
            <a:pPr marL="0" marR="0" lvl="0" indent="0" algn="l" rtl="0">
              <a:lnSpc>
                <a:spcPct val="75000"/>
              </a:lnSpc>
              <a:spcBef>
                <a:spcPts val="0"/>
              </a:spcBef>
              <a:spcAft>
                <a:spcPts val="0"/>
              </a:spcAft>
              <a:buClr>
                <a:srgbClr val="000000"/>
              </a:buClr>
              <a:buFont typeface="Arial"/>
              <a:buNone/>
            </a:pPr>
            <a:endParaRPr sz="8400" b="1" i="0" u="none" strike="noStrike" cap="none">
              <a:solidFill>
                <a:srgbClr val="FFFFFF"/>
              </a:solidFill>
              <a:latin typeface="Impact"/>
              <a:ea typeface="Impact"/>
              <a:cs typeface="Impact"/>
              <a:sym typeface="Impact"/>
            </a:endParaRPr>
          </a:p>
        </p:txBody>
      </p:sp>
      <p:cxnSp>
        <p:nvCxnSpPr>
          <p:cNvPr id="1862" name="Shape 1862"/>
          <p:cNvCxnSpPr/>
          <p:nvPr/>
        </p:nvCxnSpPr>
        <p:spPr>
          <a:xfrm>
            <a:off x="595313" y="596348"/>
            <a:ext cx="11001300" cy="0"/>
          </a:xfrm>
          <a:prstGeom prst="straightConnector1">
            <a:avLst/>
          </a:prstGeom>
          <a:noFill/>
          <a:ln w="12700" cap="flat" cmpd="sng">
            <a:solidFill>
              <a:srgbClr val="FFFFFF"/>
            </a:solidFill>
            <a:prstDash val="solid"/>
            <a:miter lim="8000"/>
            <a:headEnd type="none" w="sm" len="sm"/>
            <a:tailEnd type="none" w="sm" len="sm"/>
          </a:ln>
        </p:spPr>
      </p:cxnSp>
      <p:cxnSp>
        <p:nvCxnSpPr>
          <p:cNvPr id="1863" name="Shape 1863"/>
          <p:cNvCxnSpPr/>
          <p:nvPr/>
        </p:nvCxnSpPr>
        <p:spPr>
          <a:xfrm>
            <a:off x="595313" y="1144988"/>
            <a:ext cx="11001300" cy="0"/>
          </a:xfrm>
          <a:prstGeom prst="straightConnector1">
            <a:avLst/>
          </a:prstGeom>
          <a:noFill/>
          <a:ln w="12700" cap="flat" cmpd="sng">
            <a:solidFill>
              <a:srgbClr val="FFFFFF"/>
            </a:solidFill>
            <a:prstDash val="solid"/>
            <a:miter lim="8000"/>
            <a:headEnd type="none" w="sm" len="sm"/>
            <a:tailEnd type="none" w="sm" len="sm"/>
          </a:ln>
        </p:spPr>
      </p:cxnSp>
      <p:sp>
        <p:nvSpPr>
          <p:cNvPr id="1864" name="Shape 1864"/>
          <p:cNvSpPr/>
          <p:nvPr/>
        </p:nvSpPr>
        <p:spPr>
          <a:xfrm>
            <a:off x="585588" y="643213"/>
            <a:ext cx="7239300" cy="405600"/>
          </a:xfrm>
          <a:prstGeom prst="rect">
            <a:avLst/>
          </a:prstGeom>
          <a:noFill/>
          <a:ln>
            <a:noFill/>
          </a:ln>
        </p:spPr>
        <p:txBody>
          <a:bodyPr spcFirstLastPara="1" wrap="square" lIns="0" tIns="0" rIns="0" bIns="0" anchor="t" anchorCtr="0">
            <a:noAutofit/>
          </a:bodyPr>
          <a:lstStyle/>
          <a:p>
            <a:pPr marL="0" lvl="0" indent="0" rtl="0">
              <a:lnSpc>
                <a:spcPct val="90000"/>
              </a:lnSpc>
              <a:spcBef>
                <a:spcPts val="0"/>
              </a:spcBef>
              <a:spcAft>
                <a:spcPts val="0"/>
              </a:spcAft>
              <a:buClr>
                <a:schemeClr val="dk1"/>
              </a:buClr>
              <a:buFont typeface="Oswald"/>
              <a:buNone/>
            </a:pPr>
            <a:r>
              <a:rPr lang="en-US" sz="3200" b="1">
                <a:solidFill>
                  <a:schemeClr val="dk1"/>
                </a:solidFill>
                <a:latin typeface="Oswald"/>
                <a:ea typeface="Oswald"/>
                <a:cs typeface="Oswald"/>
                <a:sym typeface="Oswald"/>
              </a:rPr>
              <a:t>STATISTICAL ANALYSIS</a:t>
            </a:r>
            <a:endParaRPr sz="3200" b="1">
              <a:solidFill>
                <a:schemeClr val="dk1"/>
              </a:solidFill>
              <a:latin typeface="Oswald"/>
              <a:ea typeface="Oswald"/>
              <a:cs typeface="Oswald"/>
              <a:sym typeface="Oswald"/>
            </a:endParaRPr>
          </a:p>
          <a:p>
            <a:pPr marL="0" marR="0" lvl="0" indent="0" algn="l" rtl="0">
              <a:lnSpc>
                <a:spcPct val="114285"/>
              </a:lnSpc>
              <a:spcBef>
                <a:spcPts val="0"/>
              </a:spcBef>
              <a:spcAft>
                <a:spcPts val="0"/>
              </a:spcAft>
              <a:buClr>
                <a:srgbClr val="000000"/>
              </a:buClr>
              <a:buFont typeface="Oswald"/>
              <a:buNone/>
            </a:pPr>
            <a:endParaRPr sz="3100" b="1">
              <a:solidFill>
                <a:schemeClr val="dk1"/>
              </a:solidFill>
              <a:latin typeface="Oswald"/>
              <a:ea typeface="Oswald"/>
              <a:cs typeface="Oswald"/>
              <a:sym typeface="Oswald"/>
            </a:endParaRPr>
          </a:p>
        </p:txBody>
      </p:sp>
      <p:sp>
        <p:nvSpPr>
          <p:cNvPr id="1865" name="Shape 1865"/>
          <p:cNvSpPr/>
          <p:nvPr/>
        </p:nvSpPr>
        <p:spPr>
          <a:xfrm>
            <a:off x="2919281" y="3830596"/>
            <a:ext cx="7239300" cy="405600"/>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rgbClr val="000000"/>
              </a:buClr>
              <a:buFont typeface="Oswald"/>
              <a:buNone/>
            </a:pPr>
            <a:r>
              <a:rPr lang="en-US" sz="2700" b="1" i="0" u="none" strike="noStrike" cap="none">
                <a:solidFill>
                  <a:srgbClr val="000000"/>
                </a:solidFill>
                <a:latin typeface="Oswald"/>
                <a:ea typeface="Oswald"/>
                <a:cs typeface="Oswald"/>
                <a:sym typeface="Oswald"/>
              </a:rPr>
              <a:t>DON’T FORGET TO FILL OUT YOUR EXIT TICKET!</a:t>
            </a: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869"/>
        <p:cNvGrpSpPr/>
        <p:nvPr/>
      </p:nvGrpSpPr>
      <p:grpSpPr>
        <a:xfrm>
          <a:off x="0" y="0"/>
          <a:ext cx="0" cy="0"/>
          <a:chOff x="0" y="0"/>
          <a:chExt cx="0" cy="0"/>
        </a:xfrm>
      </p:grpSpPr>
      <p:sp>
        <p:nvSpPr>
          <p:cNvPr id="1870" name="Shape 1870"/>
          <p:cNvSpPr/>
          <p:nvPr/>
        </p:nvSpPr>
        <p:spPr>
          <a:xfrm>
            <a:off x="595313" y="691763"/>
            <a:ext cx="9525300" cy="405600"/>
          </a:xfrm>
          <a:prstGeom prst="rect">
            <a:avLst/>
          </a:prstGeom>
          <a:noFill/>
          <a:ln>
            <a:noFill/>
          </a:ln>
        </p:spPr>
        <p:txBody>
          <a:bodyPr spcFirstLastPara="1" wrap="square" lIns="0" tIns="0" rIns="0" bIns="0" anchor="t" anchorCtr="0">
            <a:noAutofit/>
          </a:bodyPr>
          <a:lstStyle/>
          <a:p>
            <a:pPr marL="0" lvl="0" indent="0" rtl="0">
              <a:lnSpc>
                <a:spcPct val="90000"/>
              </a:lnSpc>
              <a:spcBef>
                <a:spcPts val="0"/>
              </a:spcBef>
              <a:spcAft>
                <a:spcPts val="0"/>
              </a:spcAft>
              <a:buClr>
                <a:schemeClr val="dk1"/>
              </a:buClr>
              <a:buFont typeface="Oswald"/>
              <a:buNone/>
            </a:pPr>
            <a:r>
              <a:rPr lang="en-US" sz="3200" b="1">
                <a:solidFill>
                  <a:schemeClr val="dk1"/>
                </a:solidFill>
                <a:latin typeface="Oswald"/>
                <a:ea typeface="Oswald"/>
                <a:cs typeface="Oswald"/>
                <a:sym typeface="Oswald"/>
              </a:rPr>
              <a:t>STATISTICAL ANALYSIS</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Font typeface="Oswald"/>
              <a:buNone/>
            </a:pPr>
            <a:endParaRPr sz="3100" b="1">
              <a:solidFill>
                <a:schemeClr val="dk1"/>
              </a:solidFill>
              <a:latin typeface="Oswald"/>
              <a:ea typeface="Oswald"/>
              <a:cs typeface="Oswald"/>
              <a:sym typeface="Oswald"/>
            </a:endParaRPr>
          </a:p>
        </p:txBody>
      </p:sp>
      <p:sp>
        <p:nvSpPr>
          <p:cNvPr id="1871" name="Shape 1871"/>
          <p:cNvSpPr/>
          <p:nvPr/>
        </p:nvSpPr>
        <p:spPr>
          <a:xfrm>
            <a:off x="595313" y="1383527"/>
            <a:ext cx="11001300" cy="26361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9100" b="1" i="0" u="none" strike="noStrike" cap="none">
                <a:solidFill>
                  <a:srgbClr val="FFFFFF"/>
                </a:solidFill>
                <a:latin typeface="Oswald"/>
                <a:ea typeface="Oswald"/>
                <a:cs typeface="Oswald"/>
                <a:sym typeface="Oswald"/>
              </a:rPr>
              <a:t>CREDITS</a:t>
            </a:r>
            <a:endParaRPr sz="13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Shape 1876"/>
          <p:cNvSpPr/>
          <p:nvPr/>
        </p:nvSpPr>
        <p:spPr>
          <a:xfrm>
            <a:off x="595313" y="691763"/>
            <a:ext cx="7239000" cy="405300"/>
          </a:xfrm>
          <a:prstGeom prst="rect">
            <a:avLst/>
          </a:prstGeom>
          <a:noFill/>
          <a:ln>
            <a:noFill/>
          </a:ln>
        </p:spPr>
        <p:txBody>
          <a:bodyPr spcFirstLastPara="1" wrap="square" lIns="0" tIns="0" rIns="0" bIns="0" anchor="t" anchorCtr="0">
            <a:noAutofit/>
          </a:bodyPr>
          <a:lstStyle/>
          <a:p>
            <a:pPr marL="0" lvl="0" indent="0" rtl="0">
              <a:lnSpc>
                <a:spcPct val="90000"/>
              </a:lnSpc>
              <a:spcBef>
                <a:spcPts val="0"/>
              </a:spcBef>
              <a:spcAft>
                <a:spcPts val="0"/>
              </a:spcAft>
              <a:buClr>
                <a:schemeClr val="dk1"/>
              </a:buClr>
              <a:buFont typeface="Oswald"/>
              <a:buNone/>
            </a:pPr>
            <a:r>
              <a:rPr lang="en-US" sz="3200" b="1">
                <a:solidFill>
                  <a:schemeClr val="dk1"/>
                </a:solidFill>
                <a:latin typeface="Oswald"/>
                <a:ea typeface="Oswald"/>
                <a:cs typeface="Oswald"/>
                <a:sym typeface="Oswald"/>
              </a:rPr>
              <a:t>STATISTICAL ANALYSIS</a:t>
            </a:r>
            <a:endParaRPr sz="3200" b="1">
              <a:solidFill>
                <a:schemeClr val="dk1"/>
              </a:solidFill>
              <a:latin typeface="Oswald"/>
              <a:ea typeface="Oswald"/>
              <a:cs typeface="Oswald"/>
              <a:sym typeface="Oswald"/>
            </a:endParaRPr>
          </a:p>
          <a:p>
            <a:pPr marL="0" lvl="0" indent="0" rtl="0">
              <a:spcBef>
                <a:spcPts val="0"/>
              </a:spcBef>
              <a:spcAft>
                <a:spcPts val="0"/>
              </a:spcAft>
              <a:buClr>
                <a:schemeClr val="dk1"/>
              </a:buClr>
              <a:buFont typeface="Oswald"/>
              <a:buNone/>
            </a:pPr>
            <a:endParaRPr sz="31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Font typeface="Oswald"/>
              <a:buNone/>
            </a:pPr>
            <a:endParaRPr sz="3000" b="1">
              <a:latin typeface="Oswald"/>
              <a:ea typeface="Oswald"/>
              <a:cs typeface="Oswald"/>
              <a:sym typeface="Oswald"/>
            </a:endParaRPr>
          </a:p>
        </p:txBody>
      </p:sp>
      <p:sp>
        <p:nvSpPr>
          <p:cNvPr id="1877" name="Shape 1877"/>
          <p:cNvSpPr txBox="1">
            <a:spLocks noGrp="1"/>
          </p:cNvSpPr>
          <p:nvPr>
            <p:ph type="title"/>
          </p:nvPr>
        </p:nvSpPr>
        <p:spPr>
          <a:xfrm>
            <a:off x="595313" y="1383527"/>
            <a:ext cx="11001300" cy="6681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100" b="1" i="0" u="none" strike="noStrike" cap="none">
                <a:solidFill>
                  <a:srgbClr val="000000"/>
                </a:solidFill>
                <a:latin typeface="Oswald"/>
                <a:ea typeface="Oswald"/>
                <a:cs typeface="Oswald"/>
                <a:sym typeface="Oswald"/>
              </a:rPr>
              <a:t>CITATIONS</a:t>
            </a:r>
            <a:endParaRPr/>
          </a:p>
        </p:txBody>
      </p:sp>
      <p:sp>
        <p:nvSpPr>
          <p:cNvPr id="1878" name="Shape 1878"/>
          <p:cNvSpPr txBox="1">
            <a:spLocks noGrp="1"/>
          </p:cNvSpPr>
          <p:nvPr>
            <p:ph type="body" idx="1"/>
          </p:nvPr>
        </p:nvSpPr>
        <p:spPr>
          <a:xfrm>
            <a:off x="772875" y="2266125"/>
            <a:ext cx="10821000" cy="35781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endParaRPr sz="2400">
              <a:solidFill>
                <a:schemeClr val="dk1"/>
              </a:solidFill>
              <a:latin typeface="Georgia"/>
              <a:ea typeface="Georgia"/>
              <a:cs typeface="Georgia"/>
              <a:sym typeface="Georgia"/>
            </a:endParaRPr>
          </a:p>
          <a:p>
            <a:pPr marL="457200" lvl="0" indent="-381000"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Some of the sample data in this presentation is sourced from "An Introduction to Statistical Learning, with applications in R" (Springer, 2013) with permission from the authors: G. James, D. Witten,  T. Hastie, and R. Tibshirani.</a:t>
            </a:r>
            <a:endParaRPr sz="2600" b="0" i="0" u="none" strike="noStrike" cap="none">
              <a:solidFill>
                <a:srgbClr val="000000"/>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pic>
        <p:nvPicPr>
          <p:cNvPr id="1585" name="Shape 1585"/>
          <p:cNvPicPr preferRelativeResize="0"/>
          <p:nvPr/>
        </p:nvPicPr>
        <p:blipFill rotWithShape="1">
          <a:blip r:embed="rId3">
            <a:alphaModFix/>
          </a:blip>
          <a:srcRect/>
          <a:stretch/>
        </p:blipFill>
        <p:spPr>
          <a:xfrm>
            <a:off x="6928850" y="3857175"/>
            <a:ext cx="4525629" cy="2305550"/>
          </a:xfrm>
          <a:prstGeom prst="rect">
            <a:avLst/>
          </a:prstGeom>
          <a:noFill/>
          <a:ln>
            <a:noFill/>
          </a:ln>
        </p:spPr>
      </p:pic>
      <p:sp>
        <p:nvSpPr>
          <p:cNvPr id="1586" name="Shape 1586"/>
          <p:cNvSpPr txBox="1">
            <a:spLocks noGrp="1"/>
          </p:cNvSpPr>
          <p:nvPr>
            <p:ph type="title"/>
          </p:nvPr>
        </p:nvSpPr>
        <p:spPr>
          <a:xfrm>
            <a:off x="464932" y="641830"/>
            <a:ext cx="10515600" cy="5260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STATISTICAL ANALYSIS</a:t>
            </a:r>
            <a:endParaRPr sz="3200" b="1" i="0" u="none" strike="noStrike" cap="none">
              <a:solidFill>
                <a:schemeClr val="dk1"/>
              </a:solidFill>
              <a:latin typeface="Oswald"/>
              <a:ea typeface="Oswald"/>
              <a:cs typeface="Oswald"/>
              <a:sym typeface="Oswald"/>
            </a:endParaRPr>
          </a:p>
        </p:txBody>
      </p:sp>
      <p:sp>
        <p:nvSpPr>
          <p:cNvPr id="1587" name="Shape 1587"/>
          <p:cNvSpPr txBox="1">
            <a:spLocks noGrp="1"/>
          </p:cNvSpPr>
          <p:nvPr>
            <p:ph type="body" idx="1"/>
          </p:nvPr>
        </p:nvSpPr>
        <p:spPr>
          <a:xfrm>
            <a:off x="783775" y="2267175"/>
            <a:ext cx="10722300" cy="38955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14000"/>
              </a:lnSpc>
              <a:spcBef>
                <a:spcPts val="0"/>
              </a:spcBef>
              <a:spcAft>
                <a:spcPts val="0"/>
              </a:spcAft>
              <a:buClr>
                <a:schemeClr val="dk1"/>
              </a:buClr>
              <a:buSzPts val="2800"/>
              <a:buFont typeface="Georgia"/>
              <a:buAutoNum type="arabicPeriod"/>
            </a:pPr>
            <a:r>
              <a:rPr lang="en-US"/>
              <a:t>Survey and define different types of s</a:t>
            </a:r>
            <a:r>
              <a:rPr lang="en-US" sz="2800" b="0" i="0" u="none" strike="noStrike" cap="none">
                <a:solidFill>
                  <a:schemeClr val="dk1"/>
                </a:solidFill>
                <a:latin typeface="Georgia"/>
                <a:ea typeface="Georgia"/>
                <a:cs typeface="Georgia"/>
                <a:sym typeface="Georgia"/>
              </a:rPr>
              <a:t>tatistical </a:t>
            </a:r>
            <a:r>
              <a:rPr lang="en-US"/>
              <a:t>a</a:t>
            </a:r>
            <a:r>
              <a:rPr lang="en-US" sz="2800" b="0" i="0" u="none" strike="noStrike" cap="none">
                <a:solidFill>
                  <a:schemeClr val="dk1"/>
                </a:solidFill>
                <a:latin typeface="Georgia"/>
                <a:ea typeface="Georgia"/>
                <a:cs typeface="Georgia"/>
                <a:sym typeface="Georgia"/>
              </a:rPr>
              <a:t>nalysis.</a:t>
            </a:r>
            <a:endParaRPr/>
          </a:p>
          <a:p>
            <a:pPr marL="228600" marR="0" lvl="0" indent="-228600" algn="l" rtl="0">
              <a:lnSpc>
                <a:spcPct val="114000"/>
              </a:lnSpc>
              <a:spcBef>
                <a:spcPts val="1125"/>
              </a:spcBef>
              <a:spcAft>
                <a:spcPts val="0"/>
              </a:spcAft>
              <a:buClr>
                <a:schemeClr val="dk1"/>
              </a:buClr>
              <a:buSzPts val="2800"/>
              <a:buFont typeface="Georgia"/>
              <a:buAutoNum type="arabicPeriod"/>
            </a:pPr>
            <a:r>
              <a:rPr lang="en-US"/>
              <a:t>Demonstrate </a:t>
            </a:r>
            <a:r>
              <a:rPr lang="en-US" sz="2800" b="0" i="0" u="none" strike="noStrike" cap="none">
                <a:solidFill>
                  <a:schemeClr val="dk1"/>
                </a:solidFill>
                <a:latin typeface="Georgia"/>
                <a:ea typeface="Georgia"/>
                <a:cs typeface="Georgia"/>
                <a:sym typeface="Georgia"/>
              </a:rPr>
              <a:t>basic statistical functions in Excel.</a:t>
            </a:r>
            <a:endParaRPr/>
          </a:p>
          <a:p>
            <a:pPr marL="228600" marR="0" lvl="0" indent="-228600" algn="l" rtl="0">
              <a:lnSpc>
                <a:spcPct val="114000"/>
              </a:lnSpc>
              <a:spcBef>
                <a:spcPts val="1125"/>
              </a:spcBef>
              <a:spcAft>
                <a:spcPts val="0"/>
              </a:spcAft>
              <a:buClr>
                <a:schemeClr val="dk1"/>
              </a:buClr>
              <a:buSzPts val="2800"/>
              <a:buFont typeface="Georgia"/>
              <a:buAutoNum type="arabicPeriod"/>
            </a:pPr>
            <a:r>
              <a:rPr lang="en-US"/>
              <a:t>Practice applying statistical functions</a:t>
            </a:r>
            <a:br>
              <a:rPr lang="en-US"/>
            </a:br>
            <a:r>
              <a:rPr lang="en-US"/>
              <a:t>in Excel.</a:t>
            </a:r>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Shape 1592"/>
          <p:cNvSpPr txBox="1">
            <a:spLocks noGrp="1"/>
          </p:cNvSpPr>
          <p:nvPr>
            <p:ph type="title"/>
          </p:nvPr>
        </p:nvSpPr>
        <p:spPr>
          <a:xfrm>
            <a:off x="464932" y="560353"/>
            <a:ext cx="11098800" cy="689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t>
            </a:r>
            <a:r>
              <a:rPr lang="en-US"/>
              <a:t>S</a:t>
            </a:r>
            <a:r>
              <a:rPr lang="en-US" sz="3200" b="1" i="0" u="none" strike="noStrike" cap="none">
                <a:solidFill>
                  <a:schemeClr val="dk1"/>
                </a:solidFill>
                <a:latin typeface="Oswald"/>
                <a:ea typeface="Oswald"/>
                <a:cs typeface="Oswald"/>
                <a:sym typeface="Oswald"/>
              </a:rPr>
              <a:t>: </a:t>
            </a:r>
            <a:r>
              <a:rPr lang="en-US"/>
              <a:t>QUICK DEFINITIONS</a:t>
            </a:r>
            <a:endParaRPr sz="3200" b="1" i="0" u="none" strike="noStrike" cap="none">
              <a:solidFill>
                <a:schemeClr val="dk1"/>
              </a:solidFill>
              <a:latin typeface="Oswald"/>
              <a:ea typeface="Oswald"/>
              <a:cs typeface="Oswald"/>
              <a:sym typeface="Oswald"/>
            </a:endParaRPr>
          </a:p>
        </p:txBody>
      </p:sp>
      <p:sp>
        <p:nvSpPr>
          <p:cNvPr id="1593" name="Shape 1593"/>
          <p:cNvSpPr txBox="1">
            <a:spLocks noGrp="1"/>
          </p:cNvSpPr>
          <p:nvPr>
            <p:ph type="body" idx="1"/>
          </p:nvPr>
        </p:nvSpPr>
        <p:spPr>
          <a:xfrm>
            <a:off x="464932" y="1365811"/>
            <a:ext cx="11098800" cy="46935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US" sz="1800"/>
              <a:t>"Statistics is the branch of scientific method which deals with the data obtained by counting or measuring the properties of populations of natural phenomena. In this definition 'natural phenomena' includes all the happenings of the external world, human or not." </a:t>
            </a:r>
            <a:br>
              <a:rPr lang="en-US" sz="1800"/>
            </a:br>
            <a:br>
              <a:rPr lang="en-US" sz="1800"/>
            </a:br>
            <a:r>
              <a:rPr lang="en-US" sz="1800" i="1"/>
              <a:t>— Professor Maurice Kendall, “The Advanced Theory of Statistics”, 1943</a:t>
            </a:r>
            <a:br>
              <a:rPr lang="en-US" sz="1800" i="1"/>
            </a:br>
            <a:br>
              <a:rPr lang="en-US" sz="1800" i="1"/>
            </a:br>
            <a:endParaRPr sz="1800" i="1"/>
          </a:p>
          <a:p>
            <a:pPr marL="0" lvl="0" indent="0" rtl="0">
              <a:lnSpc>
                <a:spcPct val="115000"/>
              </a:lnSpc>
              <a:spcBef>
                <a:spcPts val="0"/>
              </a:spcBef>
              <a:spcAft>
                <a:spcPts val="0"/>
              </a:spcAft>
              <a:buNone/>
            </a:pPr>
            <a:endParaRPr sz="1800"/>
          </a:p>
          <a:p>
            <a:pPr marL="0" lvl="0" indent="0" rtl="0">
              <a:lnSpc>
                <a:spcPct val="115000"/>
              </a:lnSpc>
              <a:spcBef>
                <a:spcPts val="0"/>
              </a:spcBef>
              <a:spcAft>
                <a:spcPts val="0"/>
              </a:spcAft>
              <a:buNone/>
            </a:pPr>
            <a:r>
              <a:rPr lang="en-US" sz="1800"/>
              <a:t>"Statistics is: the fun of finding patterns in data; the pleasure of making discoveries; the import of deep philosophical questions; the power to shed light on important decisions, and the ability to guide decisions in business, science, government, medicine, industry." </a:t>
            </a:r>
            <a:br>
              <a:rPr lang="en-US" sz="1800"/>
            </a:br>
            <a:br>
              <a:rPr lang="en-US" sz="1800"/>
            </a:br>
            <a:r>
              <a:rPr lang="en-US" sz="1800" i="1"/>
              <a:t>— Professor David Hand, President of the Royal Statistical Society, November 2009 </a:t>
            </a:r>
            <a:endParaRPr sz="1800" i="1"/>
          </a:p>
        </p:txBody>
      </p:sp>
      <p:sp>
        <p:nvSpPr>
          <p:cNvPr id="1594" name="Shape 1594"/>
          <p:cNvSpPr txBox="1"/>
          <p:nvPr/>
        </p:nvSpPr>
        <p:spPr>
          <a:xfrm>
            <a:off x="3876040" y="6411816"/>
            <a:ext cx="44400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a:solidFill>
                  <a:srgbClr val="3F3F3F"/>
                </a:solidFill>
                <a:latin typeface="Georgia"/>
                <a:ea typeface="Georgia"/>
                <a:cs typeface="Georgia"/>
                <a:sym typeface="Georgia"/>
              </a:rPr>
              <a:t>*Excellent opportunity to use </a:t>
            </a:r>
            <a:r>
              <a:rPr lang="en-US" sz="1200">
                <a:solidFill>
                  <a:srgbClr val="3F3F3F"/>
                </a:solidFill>
                <a:latin typeface="Georgia"/>
                <a:ea typeface="Georgia"/>
                <a:cs typeface="Georgia"/>
                <a:sym typeface="Georgia"/>
              </a:rPr>
              <a:t>c</a:t>
            </a:r>
            <a:r>
              <a:rPr lang="en-US" sz="1200" b="0" i="0" u="none" strike="noStrike" cap="none">
                <a:solidFill>
                  <a:srgbClr val="3F3F3F"/>
                </a:solidFill>
                <a:latin typeface="Georgia"/>
                <a:ea typeface="Georgia"/>
                <a:cs typeface="Georgia"/>
                <a:sym typeface="Georgia"/>
              </a:rPr>
              <a:t>onditional </a:t>
            </a:r>
            <a:r>
              <a:rPr lang="en-US" sz="1200">
                <a:solidFill>
                  <a:srgbClr val="3F3F3F"/>
                </a:solidFill>
                <a:latin typeface="Georgia"/>
                <a:ea typeface="Georgia"/>
                <a:cs typeface="Georgia"/>
                <a:sym typeface="Georgia"/>
              </a:rPr>
              <a:t>f</a:t>
            </a:r>
            <a:r>
              <a:rPr lang="en-US" sz="1200" b="0" i="0" u="none" strike="noStrike" cap="none">
                <a:solidFill>
                  <a:srgbClr val="3F3F3F"/>
                </a:solidFill>
                <a:latin typeface="Georgia"/>
                <a:ea typeface="Georgia"/>
                <a:cs typeface="Georgia"/>
                <a:sym typeface="Georgia"/>
              </a:rPr>
              <a:t>ormatting.</a:t>
            </a:r>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Shape 1599"/>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 THE </a:t>
            </a:r>
            <a:r>
              <a:rPr lang="en-US"/>
              <a:t>“</a:t>
            </a:r>
            <a:r>
              <a:rPr lang="en-US" sz="3200" b="1" i="0" u="none" strike="noStrike" cap="none">
                <a:solidFill>
                  <a:schemeClr val="dk1"/>
                </a:solidFill>
                <a:latin typeface="Oswald"/>
                <a:ea typeface="Oswald"/>
                <a:cs typeface="Oswald"/>
                <a:sym typeface="Oswald"/>
              </a:rPr>
              <a:t>WHY</a:t>
            </a:r>
            <a:r>
              <a:rPr lang="en-US"/>
              <a:t>”</a:t>
            </a:r>
            <a:r>
              <a:rPr lang="en-US" sz="3200" b="1" i="0" u="none" strike="noStrike" cap="none">
                <a:solidFill>
                  <a:schemeClr val="dk1"/>
                </a:solidFill>
                <a:latin typeface="Oswald"/>
                <a:ea typeface="Oswald"/>
                <a:cs typeface="Oswald"/>
                <a:sym typeface="Oswald"/>
              </a:rPr>
              <a:t> BEHIND THE </a:t>
            </a:r>
            <a:r>
              <a:rPr lang="en-US"/>
              <a:t>“</a:t>
            </a:r>
            <a:r>
              <a:rPr lang="en-US" sz="3200" b="1" i="0" u="none" strike="noStrike" cap="none">
                <a:solidFill>
                  <a:schemeClr val="dk1"/>
                </a:solidFill>
                <a:latin typeface="Oswald"/>
                <a:ea typeface="Oswald"/>
                <a:cs typeface="Oswald"/>
                <a:sym typeface="Oswald"/>
              </a:rPr>
              <a:t>WHAT</a:t>
            </a:r>
            <a:r>
              <a:rPr lang="en-US"/>
              <a:t>”</a:t>
            </a:r>
            <a:endParaRPr sz="3200" b="1" i="0" u="none" strike="noStrike" cap="none">
              <a:solidFill>
                <a:schemeClr val="dk1"/>
              </a:solidFill>
              <a:latin typeface="Oswald"/>
              <a:ea typeface="Oswald"/>
              <a:cs typeface="Oswald"/>
              <a:sym typeface="Oswald"/>
            </a:endParaRPr>
          </a:p>
        </p:txBody>
      </p:sp>
      <p:sp>
        <p:nvSpPr>
          <p:cNvPr id="1600" name="Shape 1600"/>
          <p:cNvSpPr txBox="1">
            <a:spLocks noGrp="1"/>
          </p:cNvSpPr>
          <p:nvPr>
            <p:ph type="body" idx="1"/>
          </p:nvPr>
        </p:nvSpPr>
        <p:spPr>
          <a:xfrm>
            <a:off x="464932" y="1365811"/>
            <a:ext cx="11098797" cy="46934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b="0" i="0" u="none" strike="noStrike" cap="none">
                <a:solidFill>
                  <a:schemeClr val="dk1"/>
                </a:solidFill>
                <a:latin typeface="Georgia"/>
                <a:ea typeface="Georgia"/>
                <a:cs typeface="Georgia"/>
                <a:sym typeface="Georgia"/>
              </a:rPr>
              <a:t>Reports often review the statistics of </a:t>
            </a:r>
            <a:r>
              <a:rPr lang="en-US" sz="2000" b="1" i="0" u="sng" strike="noStrike" cap="none">
                <a:solidFill>
                  <a:schemeClr val="dk1"/>
                </a:solidFill>
                <a:latin typeface="Georgia"/>
                <a:ea typeface="Georgia"/>
                <a:cs typeface="Georgia"/>
                <a:sym typeface="Georgia"/>
              </a:rPr>
              <a:t>what</a:t>
            </a:r>
            <a:r>
              <a:rPr lang="en-US" sz="2000" b="0" i="0" u="none" strike="noStrike" cap="none">
                <a:solidFill>
                  <a:schemeClr val="dk1"/>
                </a:solidFill>
                <a:latin typeface="Georgia"/>
                <a:ea typeface="Georgia"/>
                <a:cs typeface="Georgia"/>
                <a:sym typeface="Georgia"/>
              </a:rPr>
              <a:t> happened.</a:t>
            </a:r>
            <a:r>
              <a:rPr lang="en-US" sz="2000"/>
              <a:t> </a:t>
            </a:r>
            <a:br>
              <a:rPr lang="en-US" sz="2000"/>
            </a:br>
            <a:r>
              <a:rPr lang="en-US" sz="2000" b="0" i="0" u="none" strike="noStrike" cap="none">
                <a:solidFill>
                  <a:schemeClr val="dk1"/>
                </a:solidFill>
                <a:latin typeface="Georgia"/>
                <a:ea typeface="Georgia"/>
                <a:cs typeface="Georgia"/>
                <a:sym typeface="Georgia"/>
              </a:rPr>
              <a:t>Analytics tends to focus on </a:t>
            </a:r>
            <a:r>
              <a:rPr lang="en-US" sz="2000" b="1" i="0" u="sng" strike="noStrike" cap="none">
                <a:solidFill>
                  <a:schemeClr val="dk1"/>
                </a:solidFill>
                <a:latin typeface="Georgia"/>
                <a:ea typeface="Georgia"/>
                <a:cs typeface="Georgia"/>
                <a:sym typeface="Georgia"/>
              </a:rPr>
              <a:t>why</a:t>
            </a:r>
            <a:r>
              <a:rPr lang="en-US" sz="2000" b="0" i="0" u="none" strike="noStrike" cap="none">
                <a:solidFill>
                  <a:schemeClr val="dk1"/>
                </a:solidFill>
                <a:latin typeface="Georgia"/>
                <a:ea typeface="Georgia"/>
                <a:cs typeface="Georgia"/>
                <a:sym typeface="Georgia"/>
              </a:rPr>
              <a:t> things happened.</a:t>
            </a:r>
            <a:br>
              <a:rPr lang="en-US" sz="2000" b="0" i="0" u="none" strike="noStrike" cap="none">
                <a:solidFill>
                  <a:schemeClr val="dk1"/>
                </a:solidFill>
                <a:latin typeface="Georgia"/>
                <a:ea typeface="Georgia"/>
                <a:cs typeface="Georgia"/>
                <a:sym typeface="Georgia"/>
              </a:rPr>
            </a:br>
            <a:endParaRPr sz="2000"/>
          </a:p>
          <a:p>
            <a:pPr marL="0" marR="0" lvl="0" indent="0" algn="l" rtl="0">
              <a:lnSpc>
                <a:spcPct val="150000"/>
              </a:lnSpc>
              <a:spcBef>
                <a:spcPts val="900"/>
              </a:spcBef>
              <a:spcAft>
                <a:spcPts val="0"/>
              </a:spcAft>
              <a:buNone/>
            </a:pPr>
            <a:r>
              <a:rPr lang="en-US" sz="2000" b="1"/>
              <a:t>So what is statistical analysis?</a:t>
            </a:r>
            <a:endParaRPr sz="2000"/>
          </a:p>
          <a:p>
            <a:pPr marL="914400" marR="0" lvl="1" indent="-355600" algn="l" rtl="0">
              <a:lnSpc>
                <a:spcPct val="150000"/>
              </a:lnSpc>
              <a:spcBef>
                <a:spcPts val="900"/>
              </a:spcBef>
              <a:spcAft>
                <a:spcPts val="0"/>
              </a:spcAft>
              <a:buSzPts val="2000"/>
              <a:buChar char="○"/>
            </a:pPr>
            <a:r>
              <a:rPr lang="en-US" sz="2000" b="0" i="0" u="none" strike="noStrike" cap="none">
                <a:solidFill>
                  <a:schemeClr val="dk1"/>
                </a:solidFill>
                <a:latin typeface="Georgia"/>
                <a:ea typeface="Georgia"/>
                <a:cs typeface="Georgia"/>
                <a:sym typeface="Georgia"/>
              </a:rPr>
              <a:t>Selecting models to validate hypotheses and test assumptions</a:t>
            </a:r>
            <a:r>
              <a:rPr lang="en-US" sz="2000"/>
              <a:t>.</a:t>
            </a:r>
            <a:endParaRPr sz="2000"/>
          </a:p>
          <a:p>
            <a:pPr marL="914400" marR="0" lvl="1" indent="-355600" algn="l" rtl="0">
              <a:lnSpc>
                <a:spcPct val="150000"/>
              </a:lnSpc>
              <a:spcBef>
                <a:spcPts val="0"/>
              </a:spcBef>
              <a:spcAft>
                <a:spcPts val="0"/>
              </a:spcAft>
              <a:buClr>
                <a:schemeClr val="dk1"/>
              </a:buClr>
              <a:buSzPts val="2000"/>
              <a:buFont typeface="Georgia"/>
              <a:buChar char="○"/>
            </a:pPr>
            <a:r>
              <a:rPr lang="en-US" sz="2000" b="0" i="0" u="none" strike="noStrike" cap="none">
                <a:solidFill>
                  <a:schemeClr val="dk1"/>
                </a:solidFill>
                <a:latin typeface="Georgia"/>
                <a:ea typeface="Georgia"/>
                <a:cs typeface="Georgia"/>
                <a:sym typeface="Georgia"/>
              </a:rPr>
              <a:t>Determining relationships between variables. </a:t>
            </a:r>
            <a:endParaRPr sz="2000"/>
          </a:p>
          <a:p>
            <a:pPr marL="914400" marR="0" lvl="1" indent="-355600" algn="l" rtl="0">
              <a:lnSpc>
                <a:spcPct val="150000"/>
              </a:lnSpc>
              <a:spcBef>
                <a:spcPts val="0"/>
              </a:spcBef>
              <a:spcAft>
                <a:spcPts val="0"/>
              </a:spcAft>
              <a:buClr>
                <a:schemeClr val="dk1"/>
              </a:buClr>
              <a:buSzPts val="2000"/>
              <a:buFont typeface="Georgia"/>
              <a:buChar char="○"/>
            </a:pPr>
            <a:r>
              <a:rPr lang="en-US" sz="2000" b="0" i="0" u="none" strike="noStrike" cap="none">
                <a:solidFill>
                  <a:schemeClr val="dk1"/>
                </a:solidFill>
                <a:latin typeface="Georgia"/>
                <a:ea typeface="Georgia"/>
                <a:cs typeface="Georgia"/>
                <a:sym typeface="Georgia"/>
              </a:rPr>
              <a:t>Assessing data trends and trajectories.</a:t>
            </a:r>
            <a:endParaRPr sz="2000"/>
          </a:p>
          <a:p>
            <a:pPr marL="914400" marR="0" lvl="1" indent="-355600" algn="l" rtl="0">
              <a:lnSpc>
                <a:spcPct val="150000"/>
              </a:lnSpc>
              <a:spcBef>
                <a:spcPts val="0"/>
              </a:spcBef>
              <a:spcAft>
                <a:spcPts val="0"/>
              </a:spcAft>
              <a:buClr>
                <a:schemeClr val="dk1"/>
              </a:buClr>
              <a:buSzPts val="2000"/>
              <a:buFont typeface="Georgia"/>
              <a:buChar char="○"/>
            </a:pPr>
            <a:r>
              <a:rPr lang="en-US" sz="2000" b="0" i="0" u="none" strike="noStrike" cap="none">
                <a:solidFill>
                  <a:schemeClr val="dk1"/>
                </a:solidFill>
                <a:latin typeface="Georgia"/>
                <a:ea typeface="Georgia"/>
                <a:cs typeface="Georgia"/>
                <a:sym typeface="Georgia"/>
              </a:rPr>
              <a:t>Identifying patterns and groupings.</a:t>
            </a:r>
            <a:endParaRPr sz="2000"/>
          </a:p>
          <a:p>
            <a:pPr marL="914400" marR="0" lvl="1" indent="-355600" algn="l" rtl="0">
              <a:lnSpc>
                <a:spcPct val="150000"/>
              </a:lnSpc>
              <a:spcBef>
                <a:spcPts val="0"/>
              </a:spcBef>
              <a:spcAft>
                <a:spcPts val="0"/>
              </a:spcAft>
              <a:buSzPts val="2000"/>
              <a:buFont typeface="Georgia"/>
              <a:buChar char="○"/>
            </a:pPr>
            <a:r>
              <a:rPr lang="en-US" sz="2000" b="0" i="0" u="none" strike="noStrike" cap="none">
                <a:solidFill>
                  <a:schemeClr val="dk1"/>
                </a:solidFill>
                <a:latin typeface="Georgia"/>
                <a:ea typeface="Georgia"/>
                <a:cs typeface="Georgia"/>
                <a:sym typeface="Georgia"/>
              </a:rPr>
              <a:t>Detecting mistakes and outliers.</a:t>
            </a:r>
            <a:r>
              <a:rPr lang="en-US" sz="2000" b="0" i="0" u="none" strike="noStrike" cap="none" baseline="30000">
                <a:solidFill>
                  <a:srgbClr val="3F3F3F"/>
                </a:solidFill>
                <a:latin typeface="Georgia"/>
                <a:ea typeface="Georgia"/>
                <a:cs typeface="Georgia"/>
                <a:sym typeface="Georgia"/>
              </a:rPr>
              <a:t>*</a:t>
            </a:r>
            <a:endParaRPr sz="2000" b="0" i="0" u="none" strike="noStrike" cap="none">
              <a:solidFill>
                <a:schemeClr val="dk1"/>
              </a:solidFill>
              <a:latin typeface="Georgia"/>
              <a:ea typeface="Georgia"/>
              <a:cs typeface="Georgia"/>
              <a:sym typeface="Georgia"/>
            </a:endParaRPr>
          </a:p>
        </p:txBody>
      </p:sp>
      <p:sp>
        <p:nvSpPr>
          <p:cNvPr id="1601" name="Shape 1601"/>
          <p:cNvSpPr txBox="1"/>
          <p:nvPr/>
        </p:nvSpPr>
        <p:spPr>
          <a:xfrm>
            <a:off x="3876040" y="6411816"/>
            <a:ext cx="443992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a:solidFill>
                  <a:srgbClr val="3F3F3F"/>
                </a:solidFill>
                <a:latin typeface="Georgia"/>
                <a:ea typeface="Georgia"/>
                <a:cs typeface="Georgia"/>
                <a:sym typeface="Georgia"/>
              </a:rPr>
              <a:t>*Excellent opportunity to use </a:t>
            </a:r>
            <a:r>
              <a:rPr lang="en-US" sz="1200">
                <a:solidFill>
                  <a:srgbClr val="3F3F3F"/>
                </a:solidFill>
                <a:latin typeface="Georgia"/>
                <a:ea typeface="Georgia"/>
                <a:cs typeface="Georgia"/>
                <a:sym typeface="Georgia"/>
              </a:rPr>
              <a:t>c</a:t>
            </a:r>
            <a:r>
              <a:rPr lang="en-US" sz="1200" b="0" i="0" u="none" strike="noStrike" cap="none">
                <a:solidFill>
                  <a:srgbClr val="3F3F3F"/>
                </a:solidFill>
                <a:latin typeface="Georgia"/>
                <a:ea typeface="Georgia"/>
                <a:cs typeface="Georgia"/>
                <a:sym typeface="Georgia"/>
              </a:rPr>
              <a:t>onditional </a:t>
            </a:r>
            <a:r>
              <a:rPr lang="en-US" sz="1200">
                <a:solidFill>
                  <a:srgbClr val="3F3F3F"/>
                </a:solidFill>
                <a:latin typeface="Georgia"/>
                <a:ea typeface="Georgia"/>
                <a:cs typeface="Georgia"/>
                <a:sym typeface="Georgia"/>
              </a:rPr>
              <a:t>f</a:t>
            </a:r>
            <a:r>
              <a:rPr lang="en-US" sz="1200" b="0" i="0" u="none" strike="noStrike" cap="none">
                <a:solidFill>
                  <a:srgbClr val="3F3F3F"/>
                </a:solidFill>
                <a:latin typeface="Georgia"/>
                <a:ea typeface="Georgia"/>
                <a:cs typeface="Georgia"/>
                <a:sym typeface="Georgia"/>
              </a:rPr>
              <a:t>ormatting.</a:t>
            </a:r>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Shape 1607"/>
          <p:cNvSpPr txBox="1">
            <a:spLocks noGrp="1"/>
          </p:cNvSpPr>
          <p:nvPr>
            <p:ph type="body" idx="1"/>
          </p:nvPr>
        </p:nvSpPr>
        <p:spPr>
          <a:xfrm>
            <a:off x="2888537" y="2309762"/>
            <a:ext cx="7522947" cy="2035785"/>
          </a:xfrm>
          <a:prstGeom prst="rect">
            <a:avLst/>
          </a:prstGeom>
          <a:noFill/>
          <a:ln>
            <a:noFill/>
          </a:ln>
        </p:spPr>
        <p:txBody>
          <a:bodyPr spcFirstLastPara="1" wrap="square" lIns="91425" tIns="45700" rIns="91425" bIns="45700" anchor="t" anchorCtr="0">
            <a:noAutofit/>
          </a:bodyPr>
          <a:lstStyle/>
          <a:p>
            <a:pPr marL="457200" marR="0" lvl="0" indent="-368300" algn="l" rtl="0">
              <a:lnSpc>
                <a:spcPct val="114000"/>
              </a:lnSpc>
              <a:spcBef>
                <a:spcPts val="0"/>
              </a:spcBef>
              <a:spcAft>
                <a:spcPts val="0"/>
              </a:spcAft>
              <a:buSzPts val="2200"/>
              <a:buAutoNum type="arabicPeriod"/>
            </a:pPr>
            <a:r>
              <a:rPr lang="en-US" b="0" i="0" u="none" strike="noStrike" cap="none">
                <a:solidFill>
                  <a:schemeClr val="dk1"/>
                </a:solidFill>
                <a:latin typeface="Georgia"/>
                <a:ea typeface="Georgia"/>
                <a:cs typeface="Georgia"/>
                <a:sym typeface="Georgia"/>
              </a:rPr>
              <a:t>Pair up and take </a:t>
            </a:r>
            <a:r>
              <a:rPr lang="en-US"/>
              <a:t>five</a:t>
            </a:r>
            <a:r>
              <a:rPr lang="en-US" b="0" i="0" u="none" strike="noStrike" cap="none">
                <a:solidFill>
                  <a:schemeClr val="dk1"/>
                </a:solidFill>
                <a:latin typeface="Georgia"/>
                <a:ea typeface="Georgia"/>
                <a:cs typeface="Georgia"/>
                <a:sym typeface="Georgia"/>
              </a:rPr>
              <a:t> minutes to share the following: </a:t>
            </a:r>
            <a:endParaRPr/>
          </a:p>
          <a:p>
            <a:pPr marL="914400" marR="0" lvl="1" indent="-368300" algn="l" rtl="0">
              <a:lnSpc>
                <a:spcPct val="114000"/>
              </a:lnSpc>
              <a:spcBef>
                <a:spcPts val="0"/>
              </a:spcBef>
              <a:spcAft>
                <a:spcPts val="0"/>
              </a:spcAft>
              <a:buSzPts val="2200"/>
              <a:buAutoNum type="alphaLcPeriod"/>
            </a:pPr>
            <a:r>
              <a:rPr lang="en-US" sz="2200" b="0" i="0" u="none" strike="noStrike" cap="none">
                <a:solidFill>
                  <a:schemeClr val="dk1"/>
                </a:solidFill>
                <a:latin typeface="Georgia"/>
                <a:ea typeface="Georgia"/>
                <a:cs typeface="Georgia"/>
                <a:sym typeface="Georgia"/>
              </a:rPr>
              <a:t>How do you define statistics</a:t>
            </a:r>
            <a:r>
              <a:rPr lang="en-US" sz="2200"/>
              <a:t>?</a:t>
            </a:r>
            <a:r>
              <a:rPr lang="en-US" sz="2200" b="0" i="0" u="none" strike="noStrike" cap="none">
                <a:solidFill>
                  <a:schemeClr val="dk1"/>
                </a:solidFill>
                <a:latin typeface="Georgia"/>
                <a:ea typeface="Georgia"/>
                <a:cs typeface="Georgia"/>
                <a:sym typeface="Georgia"/>
              </a:rPr>
              <a:t> (</a:t>
            </a:r>
            <a:r>
              <a:rPr lang="en-US" sz="2200"/>
              <a:t>B</a:t>
            </a:r>
            <a:r>
              <a:rPr lang="en-US" sz="2200" b="0" i="0" u="none" strike="noStrike" cap="none">
                <a:solidFill>
                  <a:schemeClr val="dk1"/>
                </a:solidFill>
                <a:latin typeface="Georgia"/>
                <a:ea typeface="Georgia"/>
                <a:cs typeface="Georgia"/>
                <a:sym typeface="Georgia"/>
              </a:rPr>
              <a:t>e specific.)</a:t>
            </a:r>
            <a:endParaRPr sz="2200"/>
          </a:p>
          <a:p>
            <a:pPr marL="914400" marR="0" lvl="1" indent="-368300" algn="l" rtl="0">
              <a:lnSpc>
                <a:spcPct val="114000"/>
              </a:lnSpc>
              <a:spcBef>
                <a:spcPts val="0"/>
              </a:spcBef>
              <a:spcAft>
                <a:spcPts val="0"/>
              </a:spcAft>
              <a:buSzPts val="2200"/>
              <a:buAutoNum type="alphaLcPeriod"/>
            </a:pPr>
            <a:r>
              <a:rPr lang="en-US" sz="2200" b="0" i="0" u="none" strike="noStrike" cap="none">
                <a:solidFill>
                  <a:schemeClr val="dk1"/>
                </a:solidFill>
                <a:latin typeface="Georgia"/>
                <a:ea typeface="Georgia"/>
                <a:cs typeface="Georgia"/>
                <a:sym typeface="Georgia"/>
              </a:rPr>
              <a:t>Describe a decision you made that was informed by </a:t>
            </a:r>
            <a:br>
              <a:rPr lang="en-US" sz="2200" b="0" i="0" u="none" strike="noStrike" cap="none">
                <a:solidFill>
                  <a:schemeClr val="dk1"/>
                </a:solidFill>
                <a:latin typeface="Georgia"/>
                <a:ea typeface="Georgia"/>
                <a:cs typeface="Georgia"/>
                <a:sym typeface="Georgia"/>
              </a:rPr>
            </a:br>
            <a:r>
              <a:rPr lang="en-US" sz="2200" b="0" i="0" u="none" strike="noStrike" cap="none">
                <a:solidFill>
                  <a:schemeClr val="dk1"/>
                </a:solidFill>
                <a:latin typeface="Georgia"/>
                <a:ea typeface="Georgia"/>
                <a:cs typeface="Georgia"/>
                <a:sym typeface="Georgia"/>
              </a:rPr>
              <a:t>statistical information or analysis.</a:t>
            </a:r>
            <a:endParaRPr sz="2200"/>
          </a:p>
        </p:txBody>
      </p:sp>
      <p:sp>
        <p:nvSpPr>
          <p:cNvPr id="1608" name="Shape 1608"/>
          <p:cNvSpPr txBox="1">
            <a:spLocks noGrp="1"/>
          </p:cNvSpPr>
          <p:nvPr>
            <p:ph type="body" idx="2"/>
          </p:nvPr>
        </p:nvSpPr>
        <p:spPr>
          <a:xfrm>
            <a:off x="3232086" y="5096641"/>
            <a:ext cx="7179300" cy="3735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Font typeface="Calibri"/>
              <a:buNone/>
            </a:pPr>
            <a:r>
              <a:rPr lang="en-US"/>
              <a:t>Be p</a:t>
            </a:r>
            <a:r>
              <a:rPr lang="en-US" sz="2200" b="0" i="0" u="none" strike="noStrike" cap="none">
                <a:solidFill>
                  <a:schemeClr val="dk1"/>
                </a:solidFill>
                <a:latin typeface="Georgia"/>
                <a:ea typeface="Georgia"/>
                <a:cs typeface="Georgia"/>
                <a:sym typeface="Georgia"/>
              </a:rPr>
              <a:t>repared to share your answers with the class.</a:t>
            </a:r>
            <a:endParaRPr sz="2200" b="0" i="0" u="none" strike="noStrike" cap="none">
              <a:solidFill>
                <a:schemeClr val="dk1"/>
              </a:solidFill>
              <a:latin typeface="Georgia"/>
              <a:ea typeface="Georgia"/>
              <a:cs typeface="Georgia"/>
              <a:sym typeface="Georgia"/>
            </a:endParaRPr>
          </a:p>
        </p:txBody>
      </p:sp>
      <p:sp>
        <p:nvSpPr>
          <p:cNvPr id="1609" name="Shape 1609"/>
          <p:cNvSpPr txBox="1">
            <a:spLocks noGrp="1"/>
          </p:cNvSpPr>
          <p:nvPr>
            <p:ph type="title"/>
          </p:nvPr>
        </p:nvSpPr>
        <p:spPr>
          <a:xfrm>
            <a:off x="464932" y="560353"/>
            <a:ext cx="11098796" cy="68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Shape 1614"/>
          <p:cNvSpPr/>
          <p:nvPr/>
        </p:nvSpPr>
        <p:spPr>
          <a:xfrm>
            <a:off x="517792" y="1387079"/>
            <a:ext cx="11045846" cy="263128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US" sz="8000" b="1" i="0" u="none" strike="noStrike" cap="none">
                <a:solidFill>
                  <a:srgbClr val="FFFFFF"/>
                </a:solidFill>
                <a:latin typeface="Oswald"/>
                <a:ea typeface="Oswald"/>
                <a:cs typeface="Oswald"/>
                <a:sym typeface="Oswald"/>
              </a:rPr>
              <a:t>INTRODUCTION</a:t>
            </a:r>
            <a:endParaRPr/>
          </a:p>
        </p:txBody>
      </p:sp>
      <p:sp>
        <p:nvSpPr>
          <p:cNvPr id="1615" name="Shape 1615"/>
          <p:cNvSpPr txBox="1">
            <a:spLocks noGrp="1"/>
          </p:cNvSpPr>
          <p:nvPr>
            <p:ph type="title"/>
          </p:nvPr>
        </p:nvSpPr>
        <p:spPr>
          <a:xfrm>
            <a:off x="464932" y="563693"/>
            <a:ext cx="11098796" cy="6701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STATISTICAL ANALYSIS</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1455</Words>
  <Application>Microsoft Macintosh PowerPoint</Application>
  <PresentationFormat>Widescreen</PresentationFormat>
  <Paragraphs>252</Paragraphs>
  <Slides>42</Slides>
  <Notes>42</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42</vt:i4>
      </vt:variant>
    </vt:vector>
  </HeadingPairs>
  <TitlesOfParts>
    <vt:vector size="57" baseType="lpstr">
      <vt:lpstr>Arial</vt:lpstr>
      <vt:lpstr>Roboto</vt:lpstr>
      <vt:lpstr>Helvetica Neue</vt:lpstr>
      <vt:lpstr>Roboto Mono</vt:lpstr>
      <vt:lpstr>Merriweather Sans</vt:lpstr>
      <vt:lpstr>Impact</vt:lpstr>
      <vt:lpstr>Georgia</vt:lpstr>
      <vt:lpstr>Oswald</vt:lpstr>
      <vt:lpstr>Calibri</vt:lpstr>
      <vt:lpstr>Office Theme</vt:lpstr>
      <vt:lpstr>Office Theme</vt:lpstr>
      <vt:lpstr>White</vt:lpstr>
      <vt:lpstr>White</vt:lpstr>
      <vt:lpstr>White</vt:lpstr>
      <vt:lpstr>White</vt:lpstr>
      <vt:lpstr>PowerPoint Presentation</vt:lpstr>
      <vt:lpstr>PowerPoint Presentation</vt:lpstr>
      <vt:lpstr>INSTALLING THE ANALYSIS TOOLPAK</vt:lpstr>
      <vt:lpstr>STATISTICAL ANALYSIS</vt:lpstr>
      <vt:lpstr>STATISTICAL ANALYSIS</vt:lpstr>
      <vt:lpstr>STATISTICS: QUICK DEFINITIONS</vt:lpstr>
      <vt:lpstr>STATISTICAL ANALYSIS: THE “WHY” BEHIND THE “WHAT”</vt:lpstr>
      <vt:lpstr>STATISTICAL ANALYSIS</vt:lpstr>
      <vt:lpstr>STATISTICAL ANALYSIS</vt:lpstr>
      <vt:lpstr>STATISTICAL ANALYSIS: BRANCHES OF STATISTICS</vt:lpstr>
      <vt:lpstr>STATISTICAL ANALYSIS</vt:lpstr>
      <vt:lpstr>STATISTICAL ANALYSIS: MEASURES</vt:lpstr>
      <vt:lpstr>STATISTICAL ANALYSIS: EXCEL FUNCTIONS</vt:lpstr>
      <vt:lpstr>STATISTICAL ANALYSIS: EXCEL FUNCTIONS</vt:lpstr>
      <vt:lpstr>STATISTICAL ANALYSIS: EXCEL FUNCTIONS</vt:lpstr>
      <vt:lpstr>STATISTICAL ANALYSIS: EXCEL FUNCTIONS</vt:lpstr>
      <vt:lpstr>STATISTICAL ANALYSIS</vt:lpstr>
      <vt:lpstr>EXCEL FUNCTIONS: REGRESSION ANALYSIS</vt:lpstr>
      <vt:lpstr>EXCEL FUNCTIONS: REGRESSION ANALYSIS</vt:lpstr>
      <vt:lpstr>EXCEL FUNCTIONS: REGRESSION ANALYSIS</vt:lpstr>
      <vt:lpstr>EXCEL FUNCTIONS: REGRESSION ANALYSIS</vt:lpstr>
      <vt:lpstr>EXCEL FUNCTIONS: REGRESSION ANALYSIS</vt:lpstr>
      <vt:lpstr>STATISTICAL ANALYSIS</vt:lpstr>
      <vt:lpstr>EXCEL FUNCTIONS: REGRESSION ANALYSIS</vt:lpstr>
      <vt:lpstr>STATISTICAL ANALYSIS: P VALUES AND NULL HYPOTHESIS</vt:lpstr>
      <vt:lpstr>STATISTICAL ANALYSIS: P VALUES AND NULL HYPOTHESIS</vt:lpstr>
      <vt:lpstr>STATISTICAL ANALYSIS: SAMPLING THEORY</vt:lpstr>
      <vt:lpstr>STATISTICAL ANALYSIS: ROADMAP</vt:lpstr>
      <vt:lpstr>STATISTICAL ANALYSIS: ROADMAP</vt:lpstr>
      <vt:lpstr>STATISTICAL ANALYSIS</vt:lpstr>
      <vt:lpstr>PowerPoint Presentation</vt:lpstr>
      <vt:lpstr>PowerPoint Presentation</vt:lpstr>
      <vt:lpstr>WHAT’S NEXT?</vt:lpstr>
      <vt:lpstr>UNIT RECAP</vt:lpstr>
      <vt:lpstr>UNIT 1 RECAP</vt:lpstr>
      <vt:lpstr>UNIT REVIEW</vt:lpstr>
      <vt:lpstr>UNIT REVIEW</vt:lpstr>
      <vt:lpstr>STATISTICAL ANALYSIS</vt:lpstr>
      <vt:lpstr>RESOURCES</vt:lpstr>
      <vt:lpstr>PowerPoint Presentation</vt:lpstr>
      <vt:lpstr>PowerPoint Presentation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INSTRUCTOR PURPOSES ONLY </dc:title>
  <cp:lastModifiedBy>Carrie Andersen</cp:lastModifiedBy>
  <cp:revision>8</cp:revision>
  <dcterms:modified xsi:type="dcterms:W3CDTF">2018-10-31T14:12:20Z</dcterms:modified>
</cp:coreProperties>
</file>